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1"/>
  </p:sldMasterIdLst>
  <p:notesMasterIdLst>
    <p:notesMasterId r:id="rId13"/>
  </p:notesMasterIdLst>
  <p:handoutMasterIdLst>
    <p:handoutMasterId r:id="rId14"/>
  </p:handoutMasterIdLst>
  <p:sldIdLst>
    <p:sldId id="256" r:id="rId2"/>
    <p:sldId id="284" r:id="rId3"/>
    <p:sldId id="267" r:id="rId4"/>
    <p:sldId id="289" r:id="rId5"/>
    <p:sldId id="275" r:id="rId6"/>
    <p:sldId id="290" r:id="rId7"/>
    <p:sldId id="286" r:id="rId8"/>
    <p:sldId id="277" r:id="rId9"/>
    <p:sldId id="269" r:id="rId10"/>
    <p:sldId id="285" r:id="rId11"/>
    <p:sldId id="270" r:id="rId12"/>
  </p:sldIdLst>
  <p:sldSz cx="9144000" cy="6858000" type="screen4x3"/>
  <p:notesSz cx="6858000" cy="9144000"/>
  <p:defaultTextStyle>
    <a:defPPr>
      <a:defRPr lang="tr-T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8E34"/>
    <a:srgbClr val="FFFFCC"/>
    <a:srgbClr val="050121"/>
    <a:srgbClr val="333333"/>
    <a:srgbClr val="580000"/>
    <a:srgbClr val="969696"/>
    <a:srgbClr val="DDDDDD"/>
    <a:srgbClr val="FEDAD6"/>
    <a:srgbClr val="5D0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44" autoAdjust="0"/>
    <p:restoredTop sz="94660"/>
  </p:normalViewPr>
  <p:slideViewPr>
    <p:cSldViewPr>
      <p:cViewPr varScale="1">
        <p:scale>
          <a:sx n="69" d="100"/>
          <a:sy n="69" d="100"/>
        </p:scale>
        <p:origin x="162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141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22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F92B237D-9950-4EB0-91B3-0FEC519831C9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232569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jpeg>
</file>

<file path=ppt/media/image5.jpg>
</file>

<file path=ppt/media/image6.jpeg>
</file>

<file path=ppt/media/image7.pn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noProof="0"/>
              <a:t>Click to edit Master text styles</a:t>
            </a:r>
          </a:p>
          <a:p>
            <a:pPr lvl="1"/>
            <a:r>
              <a:rPr lang="tr-TR" noProof="0"/>
              <a:t>Second level</a:t>
            </a:r>
          </a:p>
          <a:p>
            <a:pPr lvl="2"/>
            <a:r>
              <a:rPr lang="tr-TR" noProof="0"/>
              <a:t>Third level</a:t>
            </a:r>
          </a:p>
          <a:p>
            <a:pPr lvl="3"/>
            <a:r>
              <a:rPr lang="tr-TR" noProof="0"/>
              <a:t>Fourth level</a:t>
            </a:r>
          </a:p>
          <a:p>
            <a:pPr lvl="4"/>
            <a:r>
              <a:rPr lang="tr-TR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C0A91FC6-3D07-4992-B64E-8B2198E1DD72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4965162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</a:pPr>
            <a:fld id="{C5DFD33A-21C6-4B9C-9B8B-CD137966CD27}" type="slidenum">
              <a:rPr lang="tr-TR" altLang="en-US"/>
              <a:pPr>
                <a:spcBef>
                  <a:spcPct val="0"/>
                </a:spcBef>
              </a:pPr>
              <a:t>1</a:t>
            </a:fld>
            <a:endParaRPr lang="tr-TR" altLang="en-US"/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9"/>
          <p:cNvSpPr txBox="1">
            <a:spLocks noChangeArrowheads="1"/>
          </p:cNvSpPr>
          <p:nvPr userDrawn="1"/>
        </p:nvSpPr>
        <p:spPr bwMode="auto">
          <a:xfrm>
            <a:off x="5943600" y="200025"/>
            <a:ext cx="2743200" cy="2444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tr-TR" sz="1000" b="1">
                <a:solidFill>
                  <a:srgbClr val="FFFFCC"/>
                </a:solidFill>
                <a:latin typeface="Tahoma" pitchFamily="34" charset="0"/>
              </a:rPr>
              <a:t>Bilgisayar Mühendisliği Bölümü</a:t>
            </a:r>
          </a:p>
        </p:txBody>
      </p:sp>
      <p:sp>
        <p:nvSpPr>
          <p:cNvPr id="9011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tr-TR"/>
              <a:t>Click to edit Master subtitle style</a:t>
            </a:r>
          </a:p>
        </p:txBody>
      </p:sp>
      <p:sp>
        <p:nvSpPr>
          <p:cNvPr id="90120" name="Rectangle 8"/>
          <p:cNvSpPr>
            <a:spLocks noGrp="1" noChangeArrowheads="1"/>
          </p:cNvSpPr>
          <p:nvPr>
            <p:ph type="ctrTitle"/>
          </p:nvPr>
        </p:nvSpPr>
        <p:spPr>
          <a:xfrm>
            <a:off x="1066800" y="2057400"/>
            <a:ext cx="7086600" cy="14700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tr-TR"/>
              <a:t>Click to edit Master title style</a:t>
            </a:r>
          </a:p>
        </p:txBody>
      </p:sp>
      <p:sp>
        <p:nvSpPr>
          <p:cNvPr id="9" name="Rectangle 53"/>
          <p:cNvSpPr>
            <a:spLocks noChangeArrowheads="1"/>
          </p:cNvSpPr>
          <p:nvPr userDrawn="1"/>
        </p:nvSpPr>
        <p:spPr bwMode="auto">
          <a:xfrm>
            <a:off x="0" y="10486"/>
            <a:ext cx="9144000" cy="762000"/>
          </a:xfrm>
          <a:prstGeom prst="rect">
            <a:avLst/>
          </a:prstGeom>
          <a:gradFill rotWithShape="1">
            <a:gsLst>
              <a:gs pos="0">
                <a:schemeClr val="accent1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</a:gsLst>
            <a:lin ang="0" scaled="1"/>
          </a:gra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" name="Rectangle 59"/>
          <p:cNvSpPr>
            <a:spLocks noChangeArrowheads="1"/>
          </p:cNvSpPr>
          <p:nvPr userDrawn="1"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pic>
        <p:nvPicPr>
          <p:cNvPr id="11" name="Picture 15" descr="C:\Users\rehin99\Desktop\bilg-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5715000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6" descr="C:\Users\rehin99\Desktop\gtu-logo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79752"/>
            <a:ext cx="2786738" cy="1744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395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EBBE5D-72DA-403E-982F-97DD55B39862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811344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/>
          </p:nvPr>
        </p:nvSpPr>
        <p:spPr>
          <a:xfrm>
            <a:off x="6781800" y="106363"/>
            <a:ext cx="2209800" cy="6218237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>
          <a:xfrm>
            <a:off x="152400" y="106363"/>
            <a:ext cx="6477000" cy="6218237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C6C3EE3-4607-44C8-828A-37A7AE255143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431157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06363"/>
            <a:ext cx="8534400" cy="5794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795CC5-F219-49B7-9754-EF0E854EBEB8}" type="slidenum">
              <a:rPr lang="tr-TR" altLang="en-US" smtClean="0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8137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152400" y="914400"/>
            <a:ext cx="7391400" cy="541020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tr-TR" dirty="0"/>
              <a:t>Asıl metin stillerini düzenlemek için tıklatın</a:t>
            </a:r>
          </a:p>
          <a:p>
            <a:pPr lvl="1"/>
            <a:r>
              <a:rPr lang="tr-TR" dirty="0"/>
              <a:t>İkinci düzey</a:t>
            </a:r>
          </a:p>
          <a:p>
            <a:pPr lvl="2"/>
            <a:r>
              <a:rPr lang="tr-TR" dirty="0"/>
              <a:t>Üçüncü düzey</a:t>
            </a:r>
          </a:p>
          <a:p>
            <a:pPr lvl="3"/>
            <a:r>
              <a:rPr lang="tr-TR" dirty="0"/>
              <a:t>Dördüncü düzey</a:t>
            </a:r>
          </a:p>
          <a:p>
            <a:pPr lvl="4"/>
            <a:r>
              <a:rPr lang="tr-TR" dirty="0"/>
              <a:t>Beşinci düzey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6EA505-76AA-495E-815C-8AF94549A6BB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658082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 hasCustomPrompt="1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dirty="0"/>
              <a:t>As</a:t>
            </a:r>
            <a:r>
              <a:rPr lang="en-US" dirty="0"/>
              <a:t>I</a:t>
            </a:r>
            <a:r>
              <a:rPr lang="tr-TR" dirty="0"/>
              <a:t>l başl</a:t>
            </a:r>
            <a:r>
              <a:rPr lang="en-US" dirty="0"/>
              <a:t>I</a:t>
            </a:r>
            <a:r>
              <a:rPr lang="tr-TR" dirty="0"/>
              <a:t>k st</a:t>
            </a:r>
            <a:r>
              <a:rPr lang="en-US" dirty="0"/>
              <a:t>İ</a:t>
            </a:r>
            <a:r>
              <a:rPr lang="tr-TR" dirty="0"/>
              <a:t>l</a:t>
            </a:r>
            <a:r>
              <a:rPr lang="en-US" dirty="0"/>
              <a:t>İ</a:t>
            </a:r>
            <a:r>
              <a:rPr lang="tr-TR" dirty="0"/>
              <a:t> </a:t>
            </a:r>
            <a:r>
              <a:rPr lang="en-US" dirty="0"/>
              <a:t>İ</a:t>
            </a:r>
            <a:r>
              <a:rPr lang="tr-TR" dirty="0"/>
              <a:t>ç</a:t>
            </a:r>
            <a:r>
              <a:rPr lang="en-US" dirty="0"/>
              <a:t>İ</a:t>
            </a:r>
            <a:r>
              <a:rPr lang="tr-TR" dirty="0"/>
              <a:t>n t</a:t>
            </a:r>
            <a:r>
              <a:rPr lang="en-US" dirty="0"/>
              <a:t>I</a:t>
            </a:r>
            <a:r>
              <a:rPr lang="tr-TR" dirty="0"/>
              <a:t>klat</a:t>
            </a:r>
            <a:r>
              <a:rPr lang="en-US" dirty="0"/>
              <a:t>I</a:t>
            </a:r>
            <a:r>
              <a:rPr lang="tr-TR" dirty="0"/>
              <a:t>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24D7A41-DB7E-4B7C-B1E7-203553C448B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453207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152400" y="914400"/>
            <a:ext cx="43434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914400"/>
            <a:ext cx="43434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E408D4-2E9F-4A26-A3CA-FB0C52E2551E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3037874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76200" y="-152400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83EE2D-B193-4DF7-8E07-E2831ABD391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14498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B0A55CB-0D82-4FA8-8283-1D0C577030E3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03788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E3BFC5-E015-41F6-9033-8F7EE7066BAD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409650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09A257-28E3-40ED-A2ED-369606B291D9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1962856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r-TR" noProof="0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5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9FACF8-D009-4AE7-A9E5-7C11E06AD1DC}" type="slidenum">
              <a:rPr lang="tr-TR" altLang="en-US"/>
              <a:pPr/>
              <a:t>‹#›</a:t>
            </a:fld>
            <a:endParaRPr lang="tr-TR" altLang="en-US"/>
          </a:p>
        </p:txBody>
      </p:sp>
    </p:spTree>
    <p:extLst>
      <p:ext uri="{BB962C8B-B14F-4D97-AF65-F5344CB8AC3E}">
        <p14:creationId xmlns:p14="http://schemas.microsoft.com/office/powerpoint/2010/main" val="2576930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59"/>
          <p:cNvSpPr>
            <a:spLocks noChangeArrowheads="1"/>
          </p:cNvSpPr>
          <p:nvPr userDrawn="1"/>
        </p:nvSpPr>
        <p:spPr bwMode="auto">
          <a:xfrm>
            <a:off x="0" y="6477000"/>
            <a:ext cx="9144000" cy="381000"/>
          </a:xfrm>
          <a:prstGeom prst="rect">
            <a:avLst/>
          </a:prstGeom>
          <a:solidFill>
            <a:schemeClr val="accent1">
              <a:lumMod val="50000"/>
            </a:schemeClr>
          </a:soli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27" name="Rectangle 4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914400"/>
            <a:ext cx="8839200" cy="541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en-US" dirty="0"/>
              <a:t>Click to edit Master text styles</a:t>
            </a:r>
          </a:p>
          <a:p>
            <a:pPr lvl="1"/>
            <a:r>
              <a:rPr lang="tr-TR" altLang="en-US" dirty="0"/>
              <a:t>Second level</a:t>
            </a:r>
          </a:p>
          <a:p>
            <a:pPr lvl="2"/>
            <a:r>
              <a:rPr lang="tr-TR" altLang="en-US" dirty="0"/>
              <a:t>Third level</a:t>
            </a:r>
          </a:p>
          <a:p>
            <a:pPr lvl="3"/>
            <a:r>
              <a:rPr lang="tr-TR" altLang="en-US" dirty="0"/>
              <a:t>Fourth level</a:t>
            </a:r>
          </a:p>
          <a:p>
            <a:pPr lvl="4"/>
            <a:r>
              <a:rPr lang="tr-TR" altLang="en-US" dirty="0"/>
              <a:t>Fifth level</a:t>
            </a:r>
          </a:p>
        </p:txBody>
      </p:sp>
      <p:sp>
        <p:nvSpPr>
          <p:cNvPr id="35890" name="Rectangle 5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534400" y="6553200"/>
            <a:ext cx="457200" cy="76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>
                <a:solidFill>
                  <a:srgbClr val="FFFFE5"/>
                </a:solidFill>
              </a:defRPr>
            </a:lvl1pPr>
          </a:lstStyle>
          <a:p>
            <a:fld id="{68795CC5-F219-49B7-9754-EF0E854EBEB8}" type="slidenum">
              <a:rPr lang="tr-TR" altLang="en-US"/>
              <a:pPr/>
              <a:t>‹#›</a:t>
            </a:fld>
            <a:endParaRPr lang="tr-TR" altLang="en-US"/>
          </a:p>
        </p:txBody>
      </p:sp>
      <p:sp>
        <p:nvSpPr>
          <p:cNvPr id="1030" name="Rectangle 53"/>
          <p:cNvSpPr>
            <a:spLocks noChangeArrowheads="1"/>
          </p:cNvSpPr>
          <p:nvPr userDrawn="1"/>
        </p:nvSpPr>
        <p:spPr bwMode="auto">
          <a:xfrm>
            <a:off x="0" y="10486"/>
            <a:ext cx="9144000" cy="762000"/>
          </a:xfrm>
          <a:prstGeom prst="rect">
            <a:avLst/>
          </a:prstGeom>
          <a:gradFill rotWithShape="1">
            <a:gsLst>
              <a:gs pos="100000">
                <a:schemeClr val="accent1">
                  <a:lumMod val="75000"/>
                </a:schemeClr>
              </a:gs>
              <a:gs pos="0">
                <a:schemeClr val="accent5">
                  <a:lumMod val="50000"/>
                </a:schemeClr>
              </a:gs>
            </a:gsLst>
            <a:lin ang="0" scaled="1"/>
          </a:gradFill>
          <a:ln w="9525" algn="ctr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tr-TR" altLang="tr-TR"/>
          </a:p>
        </p:txBody>
      </p:sp>
      <p:sp>
        <p:nvSpPr>
          <p:cNvPr id="1031" name="Rectangle 45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06363"/>
            <a:ext cx="78486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en-US" dirty="0"/>
              <a:t>Başlık</a:t>
            </a:r>
          </a:p>
        </p:txBody>
      </p:sp>
      <p:sp>
        <p:nvSpPr>
          <p:cNvPr id="3" name="Text Box 68"/>
          <p:cNvSpPr txBox="1">
            <a:spLocks noChangeArrowheads="1"/>
          </p:cNvSpPr>
          <p:nvPr userDrawn="1"/>
        </p:nvSpPr>
        <p:spPr bwMode="auto">
          <a:xfrm>
            <a:off x="1447800" y="6536422"/>
            <a:ext cx="3124200" cy="27699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GT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Ü </a:t>
            </a: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-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r>
              <a:rPr lang="tr-TR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Bilgisayar Mühendisliği Bölümü</a:t>
            </a:r>
          </a:p>
        </p:txBody>
      </p:sp>
      <p:pic>
        <p:nvPicPr>
          <p:cNvPr id="1039" name="Picture 15" descr="C:\Users\rehin99\Desktop\bilg-logo.png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93" y="5867400"/>
            <a:ext cx="985007" cy="98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:\Users\rehin99\Desktop\gtu-logo.png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43955"/>
            <a:ext cx="1110043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Box 68"/>
          <p:cNvSpPr txBox="1">
            <a:spLocks noChangeArrowheads="1"/>
          </p:cNvSpPr>
          <p:nvPr userDrawn="1"/>
        </p:nvSpPr>
        <p:spPr bwMode="auto">
          <a:xfrm>
            <a:off x="4572000" y="6529000"/>
            <a:ext cx="3124200" cy="27699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50000"/>
              </a:spcBef>
              <a:defRPr/>
            </a:pP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BİL 495/496 </a:t>
            </a:r>
            <a:r>
              <a:rPr lang="en-US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Bitirme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r>
              <a:rPr lang="en-US" sz="1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Projesi</a:t>
            </a:r>
            <a:r>
              <a:rPr lang="en-US" sz="1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Batang" pitchFamily="18" charset="-127"/>
              </a:rPr>
              <a:t> </a:t>
            </a:r>
            <a:endParaRPr lang="tr-TR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Batang" pitchFamily="18" charset="-127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9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DDDDDD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community.element14.com/challenges-projects/design-challenges/picasso/b/blog/posts/hologram-pi-ramid---intro-and-initial-desig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52400" y="2209800"/>
            <a:ext cx="8763000" cy="1524000"/>
          </a:xfrm>
        </p:spPr>
        <p:txBody>
          <a:bodyPr/>
          <a:lstStyle/>
          <a:p>
            <a:pPr eaLnBrk="1" hangingPunct="1"/>
            <a:r>
              <a:rPr lang="tr-TR" altLang="en-US" sz="3600" dirty="0"/>
              <a:t>CSE 495/496</a:t>
            </a:r>
            <a:br>
              <a:rPr lang="tr-TR" altLang="en-US" sz="3600" dirty="0"/>
            </a:br>
            <a:r>
              <a:rPr lang="tr-TR" altLang="en-US" sz="3600" dirty="0"/>
              <a:t>GRADUATION PROJECT</a:t>
            </a:r>
            <a:br>
              <a:rPr lang="tr-TR" altLang="en-US" sz="3600" dirty="0"/>
            </a:br>
            <a:r>
              <a:rPr lang="en-US" sz="2400" b="1" i="0" dirty="0">
                <a:effectLst/>
                <a:latin typeface="-apple-system"/>
              </a:rPr>
              <a:t>Final Presentation</a:t>
            </a:r>
            <a:br>
              <a:rPr lang="en-US" sz="1000" b="1" i="0" dirty="0">
                <a:effectLst/>
                <a:latin typeface="-apple-system"/>
              </a:rPr>
            </a:br>
            <a:endParaRPr lang="tr-TR" altLang="en-US" sz="2000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295400" y="3810000"/>
            <a:ext cx="6400800" cy="34290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r>
              <a:rPr lang="en-US" sz="2000" b="1" dirty="0"/>
              <a:t>Hologram Projector with Raspberry Pi</a:t>
            </a: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endParaRPr lang="tr-TR" altLang="en-US" sz="1400" dirty="0"/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/>
              <a:t>Alper YAŞAR</a:t>
            </a:r>
          </a:p>
          <a:p>
            <a:pPr eaLnBrk="1" hangingPunct="1">
              <a:lnSpc>
                <a:spcPct val="80000"/>
              </a:lnSpc>
            </a:pPr>
            <a:endParaRPr lang="tr-TR" altLang="en-US" sz="2000" b="1" dirty="0"/>
          </a:p>
          <a:p>
            <a:pPr eaLnBrk="1" hangingPunct="1">
              <a:lnSpc>
                <a:spcPct val="80000"/>
              </a:lnSpc>
            </a:pPr>
            <a:r>
              <a:rPr lang="tr-TR" altLang="en-US" sz="2000" b="1" dirty="0" err="1"/>
              <a:t>Supervisor</a:t>
            </a:r>
            <a:r>
              <a:rPr lang="tr-TR" altLang="en-US" sz="2000" b="1" dirty="0"/>
              <a:t>: </a:t>
            </a:r>
            <a:r>
              <a:rPr lang="en-US" sz="2000" b="1" dirty="0"/>
              <a:t>Prof.</a:t>
            </a:r>
            <a:r>
              <a:rPr lang="tr-TR" sz="2000" b="1" dirty="0"/>
              <a:t> </a:t>
            </a:r>
            <a:r>
              <a:rPr lang="tr-TR" altLang="en-US" sz="2000" b="1" dirty="0" err="1"/>
              <a:t>Hasari</a:t>
            </a:r>
            <a:r>
              <a:rPr lang="tr-TR" altLang="en-US" sz="2000" b="1" dirty="0"/>
              <a:t> ÇELEBİ</a:t>
            </a:r>
          </a:p>
          <a:p>
            <a:pPr eaLnBrk="1" hangingPunct="1">
              <a:lnSpc>
                <a:spcPct val="80000"/>
              </a:lnSpc>
            </a:pPr>
            <a:r>
              <a:rPr lang="tr-TR" altLang="en-US" sz="1800" b="1" dirty="0"/>
              <a:t>JUNE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2E7CC27-EEF4-45B9-94D9-CADBD9678458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Project Plan</a:t>
            </a:r>
          </a:p>
        </p:txBody>
      </p:sp>
      <p:sp>
        <p:nvSpPr>
          <p:cNvPr id="204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838200"/>
            <a:ext cx="7848600" cy="5257800"/>
          </a:xfrm>
        </p:spPr>
        <p:txBody>
          <a:bodyPr/>
          <a:lstStyle/>
          <a:p>
            <a:pPr lvl="1" eaLnBrk="1" hangingPunct="1"/>
            <a:endParaRPr lang="tr-TR" altLang="en-US" dirty="0"/>
          </a:p>
          <a:p>
            <a:pPr lvl="1" eaLnBrk="1" hangingPunct="1"/>
            <a:r>
              <a:rPr lang="tr-TR" altLang="en-US" dirty="0"/>
              <a:t>1. Meeting</a:t>
            </a:r>
          </a:p>
          <a:p>
            <a:pPr lvl="2" eaLnBrk="1" hangingPunct="1"/>
            <a:r>
              <a:rPr lang="tr-TR" altLang="en-US" dirty="0" err="1"/>
              <a:t>Connecting</a:t>
            </a:r>
            <a:r>
              <a:rPr lang="tr-TR" altLang="en-US" dirty="0"/>
              <a:t> </a:t>
            </a:r>
            <a:r>
              <a:rPr lang="tr-TR" altLang="en-US" dirty="0" err="1"/>
              <a:t>raspberry</a:t>
            </a:r>
            <a:r>
              <a:rPr lang="tr-TR" altLang="en-US" dirty="0"/>
              <a:t> pi </a:t>
            </a:r>
            <a:r>
              <a:rPr lang="tr-TR" altLang="en-US" dirty="0" err="1"/>
              <a:t>with</a:t>
            </a:r>
            <a:r>
              <a:rPr lang="tr-TR" altLang="en-US" dirty="0"/>
              <a:t> </a:t>
            </a:r>
            <a:r>
              <a:rPr lang="tr-TR" altLang="en-US" dirty="0" err="1"/>
              <a:t>phone</a:t>
            </a:r>
            <a:r>
              <a:rPr lang="tr-TR" altLang="en-US" dirty="0"/>
              <a:t> </a:t>
            </a:r>
            <a:r>
              <a:rPr lang="tr-TR" altLang="en-US" dirty="0" err="1"/>
              <a:t>for</a:t>
            </a:r>
            <a:r>
              <a:rPr lang="tr-TR" altLang="en-US" dirty="0"/>
              <a:t> </a:t>
            </a:r>
            <a:r>
              <a:rPr lang="tr-TR" altLang="en-US" dirty="0" err="1"/>
              <a:t>displaying</a:t>
            </a:r>
            <a:r>
              <a:rPr lang="tr-TR" altLang="en-US" dirty="0"/>
              <a:t> images.*</a:t>
            </a:r>
          </a:p>
          <a:p>
            <a:pPr lvl="1" eaLnBrk="1" hangingPunct="1">
              <a:lnSpc>
                <a:spcPct val="150000"/>
              </a:lnSpc>
            </a:pPr>
            <a:r>
              <a:rPr lang="tr-TR" altLang="en-US" dirty="0"/>
              <a:t>2. Meeting</a:t>
            </a:r>
          </a:p>
          <a:p>
            <a:pPr lvl="2" eaLnBrk="1" hangingPunct="1">
              <a:lnSpc>
                <a:spcPct val="150000"/>
              </a:lnSpc>
            </a:pPr>
            <a:r>
              <a:rPr lang="tr-TR" altLang="en-US" dirty="0"/>
              <a:t>Using </a:t>
            </a:r>
            <a:r>
              <a:rPr lang="tr-TR" altLang="en-US" dirty="0" err="1"/>
              <a:t>OpenCV</a:t>
            </a:r>
            <a:r>
              <a:rPr lang="tr-TR" altLang="en-US" dirty="0"/>
              <a:t> </a:t>
            </a:r>
            <a:r>
              <a:rPr lang="tr-TR" altLang="en-US" dirty="0" err="1"/>
              <a:t>making</a:t>
            </a:r>
            <a:r>
              <a:rPr lang="tr-TR" altLang="en-US" dirty="0"/>
              <a:t> </a:t>
            </a:r>
            <a:r>
              <a:rPr lang="tr-TR" altLang="en-US" dirty="0" err="1"/>
              <a:t>images</a:t>
            </a:r>
            <a:r>
              <a:rPr lang="tr-TR" altLang="en-US" dirty="0"/>
              <a:t>, </a:t>
            </a:r>
            <a:r>
              <a:rPr lang="tr-TR" altLang="en-US" dirty="0" err="1"/>
              <a:t>and</a:t>
            </a:r>
            <a:r>
              <a:rPr lang="tr-TR" altLang="en-US" dirty="0"/>
              <a:t> </a:t>
            </a:r>
            <a:r>
              <a:rPr lang="tr-TR" altLang="en-US" dirty="0" err="1"/>
              <a:t>display</a:t>
            </a:r>
            <a:r>
              <a:rPr lang="tr-TR" altLang="en-US" dirty="0"/>
              <a:t> it.*</a:t>
            </a:r>
          </a:p>
          <a:p>
            <a:pPr lvl="1" eaLnBrk="1" hangingPunct="1">
              <a:lnSpc>
                <a:spcPct val="150000"/>
              </a:lnSpc>
            </a:pPr>
            <a:r>
              <a:rPr lang="tr-TR" altLang="en-US" dirty="0"/>
              <a:t>3. Meeting</a:t>
            </a:r>
          </a:p>
          <a:p>
            <a:pPr lvl="2" eaLnBrk="1" hangingPunct="1">
              <a:lnSpc>
                <a:spcPct val="150000"/>
              </a:lnSpc>
            </a:pPr>
            <a:r>
              <a:rPr lang="tr-TR" altLang="en-US" dirty="0" err="1"/>
              <a:t>Making</a:t>
            </a:r>
            <a:r>
              <a:rPr lang="tr-TR" altLang="en-US" dirty="0"/>
              <a:t> </a:t>
            </a:r>
            <a:r>
              <a:rPr lang="tr-TR" altLang="en-US" dirty="0" err="1"/>
              <a:t>interface</a:t>
            </a:r>
            <a:r>
              <a:rPr lang="tr-TR" altLang="en-US" dirty="0"/>
              <a:t> </a:t>
            </a:r>
            <a:r>
              <a:rPr lang="tr-TR" altLang="en-US" dirty="0" err="1"/>
              <a:t>and</a:t>
            </a:r>
            <a:r>
              <a:rPr lang="tr-TR" altLang="en-US" dirty="0"/>
              <a:t> </a:t>
            </a:r>
            <a:r>
              <a:rPr lang="tr-TR" altLang="en-US" dirty="0" err="1"/>
              <a:t>sending</a:t>
            </a:r>
            <a:r>
              <a:rPr lang="tr-TR" altLang="en-US" dirty="0"/>
              <a:t> </a:t>
            </a:r>
            <a:r>
              <a:rPr lang="tr-TR" altLang="en-US" dirty="0" err="1"/>
              <a:t>different</a:t>
            </a:r>
            <a:r>
              <a:rPr lang="tr-TR" altLang="en-US" dirty="0"/>
              <a:t> </a:t>
            </a:r>
            <a:r>
              <a:rPr lang="tr-TR" altLang="en-US" dirty="0" err="1"/>
              <a:t>datas</a:t>
            </a:r>
            <a:r>
              <a:rPr lang="tr-TR" altLang="en-US" dirty="0"/>
              <a:t>.</a:t>
            </a:r>
          </a:p>
          <a:p>
            <a:pPr lvl="1" eaLnBrk="1" hangingPunct="1">
              <a:lnSpc>
                <a:spcPct val="150000"/>
              </a:lnSpc>
            </a:pPr>
            <a:r>
              <a:rPr lang="tr-TR" altLang="en-US" dirty="0"/>
              <a:t>4. Meeting</a:t>
            </a:r>
          </a:p>
          <a:p>
            <a:pPr lvl="1" eaLnBrk="1" hangingPunct="1">
              <a:lnSpc>
                <a:spcPct val="150000"/>
              </a:lnSpc>
            </a:pPr>
            <a:endParaRPr lang="tr-T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67481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1D8AB0A-D51F-497D-9892-E75B8E184080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tr-TR" altLang="en-US" sz="1000">
              <a:solidFill>
                <a:srgbClr val="FFFFE5"/>
              </a:solidFill>
            </a:endParaRPr>
          </a:p>
        </p:txBody>
      </p:sp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 err="1"/>
              <a:t>Resources</a:t>
            </a:r>
            <a:endParaRPr lang="tr-TR" altLang="en-US" sz="4000" dirty="0"/>
          </a:p>
        </p:txBody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914400"/>
            <a:ext cx="8382000" cy="5410200"/>
          </a:xfrm>
        </p:spPr>
        <p:txBody>
          <a:bodyPr/>
          <a:lstStyle/>
          <a:p>
            <a:pPr algn="l" rtl="0" fontAlgn="base">
              <a:buFont typeface="+mj-lt"/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Design 3D Hologram Display Video Information of Animals in Bandung Zoo Rizal Firdaus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Adhika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1 , Denny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Darlis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S.Si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., MT. 2 , Tengku Ahmad Riza ST., MT.3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e-Proceeding of Applied Science : Vol.4, No.3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Desember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2018 | Page 2846</a:t>
            </a:r>
            <a:endParaRPr lang="tr-TR" sz="14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>
              <a:buFont typeface="+mj-lt"/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Hologram based Internet of Signage Design Using Raspberry Pi 1)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Khudaybergenov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Timur*,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Jungdo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Han**, Jae-Sang Cha***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Journal of The Korea Society of Computer and Information Vol. 24 No. 12, pp. 35-41, December 2019</a:t>
            </a:r>
            <a:endParaRPr lang="tr-TR" sz="1400" b="0" i="0" u="none" strike="noStrike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>
              <a:buFont typeface="+mj-lt"/>
              <a:buAutoNum type="arabicPeriod"/>
            </a:pP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HoVeR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The Holographic Visualizer on Raspberry Pi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Manachai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Toahchoodee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2015 15th International Symposium on Communications and Information Technologies (ISCIT)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>
              <a:buFont typeface="+mj-lt"/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An Approach to Raspberry Pi Synchronization in a Multimedia Projection System for Applications in Presentation of Historical and Cultural Heritage Nemanja D.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Savić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Dušan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B.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Gajić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Radomir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S.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Stanković</a:t>
            </a:r>
            <a:r>
              <a:rPr lang="tr-TR" sz="14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Digital Presentation and Preservation of Cultural and Scientific Heritage, Vol. 5, 2015, ISSN: 1314-4006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>
              <a:buFont typeface="+mj-lt"/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https://community.element14.com/challenges-projects/design-challenges/picasso/b/blog/posts/hologram-pi-ramid---intro-and-initial-design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>
              <a:buFont typeface="+mj-lt"/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https://www.instructables.com/Hologram-Projector-With-Pi/</a:t>
            </a:r>
            <a:endParaRPr lang="tr-T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 rtl="0" fontAlgn="base">
              <a:buFont typeface="+mj-lt"/>
              <a:buAutoNum type="arabicPeriod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https://github.com/holmos-ipm/holmos-rpi</a:t>
            </a:r>
            <a:endParaRPr lang="tr-T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734D8C0-4A75-49D1-B6AE-5B5AEAE13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altLang="en-US" sz="3600" dirty="0" err="1"/>
              <a:t>Context</a:t>
            </a:r>
            <a:endParaRPr lang="en-US" sz="3600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3FBE69D6-131F-45A6-A6D5-74C43EFFB6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6EA505-76AA-495E-815C-8AF94549A6BB}" type="slidenum">
              <a:rPr lang="tr-TR" altLang="en-US" smtClean="0"/>
              <a:pPr/>
              <a:t>2</a:t>
            </a:fld>
            <a:endParaRPr lang="tr-TR" alt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707F83A-AD88-4EBE-94AD-5CFC78891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altLang="en-US" sz="2800" dirty="0" err="1"/>
              <a:t>What</a:t>
            </a:r>
            <a:r>
              <a:rPr lang="tr-TR" altLang="en-US" sz="2800" dirty="0"/>
              <a:t> is Project?</a:t>
            </a:r>
          </a:p>
          <a:p>
            <a:r>
              <a:rPr lang="tr-TR" altLang="en-US" sz="2800" dirty="0" err="1"/>
              <a:t>Prism</a:t>
            </a:r>
            <a:endParaRPr lang="tr-TR" altLang="en-US" sz="2800" dirty="0"/>
          </a:p>
          <a:p>
            <a:r>
              <a:rPr lang="tr-TR" altLang="en-US" sz="2800" dirty="0"/>
              <a:t>Proje Design Plan</a:t>
            </a:r>
          </a:p>
          <a:p>
            <a:r>
              <a:rPr lang="tr-TR" altLang="en-US" sz="2800" dirty="0" err="1"/>
              <a:t>Interface</a:t>
            </a:r>
            <a:endParaRPr lang="tr-TR" altLang="en-US" sz="2800" dirty="0"/>
          </a:p>
          <a:p>
            <a:r>
              <a:rPr lang="tr-TR" altLang="en-US" sz="2800" dirty="0"/>
              <a:t>Project </a:t>
            </a:r>
            <a:r>
              <a:rPr lang="tr-TR" altLang="en-US" sz="2800" dirty="0" err="1"/>
              <a:t>Requirements</a:t>
            </a:r>
            <a:endParaRPr lang="tr-TR" altLang="en-US" sz="2800" dirty="0"/>
          </a:p>
          <a:p>
            <a:r>
              <a:rPr lang="tr-TR" altLang="en-US" sz="2800" dirty="0" err="1"/>
              <a:t>Success</a:t>
            </a:r>
            <a:r>
              <a:rPr lang="tr-TR" altLang="en-US" sz="2800" dirty="0"/>
              <a:t> </a:t>
            </a:r>
            <a:r>
              <a:rPr lang="tr-TR" altLang="en-US" sz="2800" dirty="0" err="1"/>
              <a:t>criteria</a:t>
            </a:r>
            <a:endParaRPr lang="tr-TR" altLang="en-US" sz="2800" dirty="0"/>
          </a:p>
          <a:p>
            <a:r>
              <a:rPr lang="tr-TR" altLang="en-US" sz="2800" dirty="0"/>
              <a:t>Project Plan</a:t>
            </a:r>
          </a:p>
          <a:p>
            <a:r>
              <a:rPr lang="tr-TR" altLang="en-US" sz="2800" dirty="0" err="1"/>
              <a:t>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371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6ED054F-FB0B-4F9F-8508-286B83CB129D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 err="1"/>
              <a:t>What</a:t>
            </a:r>
            <a:r>
              <a:rPr lang="tr-TR" altLang="en-US" sz="4000" dirty="0"/>
              <a:t> Is Project</a:t>
            </a:r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body" sz="half" idx="1"/>
          </p:nvPr>
        </p:nvSpPr>
        <p:spPr>
          <a:xfrm>
            <a:off x="4648200" y="943768"/>
            <a:ext cx="4495800" cy="4923632"/>
          </a:xfrm>
          <a:noFill/>
        </p:spPr>
        <p:txBody>
          <a:bodyPr/>
          <a:lstStyle/>
          <a:p>
            <a:pPr marL="447675" indent="-447675" eaLnBrk="1" hangingPunct="1">
              <a:lnSpc>
                <a:spcPct val="80000"/>
              </a:lnSpc>
            </a:pPr>
            <a:r>
              <a:rPr lang="tr-TR" altLang="ko-KR" sz="2400" dirty="0"/>
              <a:t>Hologram </a:t>
            </a:r>
            <a:r>
              <a:rPr lang="tr-TR" altLang="ko-KR" sz="2400" dirty="0" err="1"/>
              <a:t>Projector</a:t>
            </a:r>
            <a:endParaRPr lang="en-US" altLang="ko-KR" sz="2400" dirty="0"/>
          </a:p>
          <a:p>
            <a:pPr marL="847725" lvl="1" indent="-447675" eaLnBrk="1" hangingPunct="1">
              <a:lnSpc>
                <a:spcPct val="80000"/>
              </a:lnSpc>
            </a:pPr>
            <a:r>
              <a:rPr lang="en-US" sz="2000" b="0" i="0" dirty="0">
                <a:effectLst/>
              </a:rPr>
              <a:t>Displays Hologram using a Raspberry Pi </a:t>
            </a:r>
            <a:endParaRPr lang="tr-TR" sz="2000" b="0" i="0" dirty="0">
              <a:effectLst/>
            </a:endParaRPr>
          </a:p>
          <a:p>
            <a:pPr marL="847725" lvl="1" indent="-447675" eaLnBrk="1" hangingPunct="1">
              <a:lnSpc>
                <a:spcPct val="80000"/>
              </a:lnSpc>
            </a:pPr>
            <a:endParaRPr lang="tr-TR" sz="2000" dirty="0"/>
          </a:p>
          <a:p>
            <a:pPr marL="847725" lvl="1" indent="-447675" eaLnBrk="1" hangingPunct="1">
              <a:lnSpc>
                <a:spcPct val="80000"/>
              </a:lnSpc>
            </a:pPr>
            <a:r>
              <a:rPr lang="tr-TR" sz="2000" dirty="0"/>
              <a:t>C</a:t>
            </a:r>
            <a:r>
              <a:rPr lang="en-US" sz="2000" b="0" i="0" dirty="0" err="1">
                <a:effectLst/>
              </a:rPr>
              <a:t>reat</a:t>
            </a:r>
            <a:r>
              <a:rPr lang="tr-TR" sz="2000" b="0" i="0" dirty="0" err="1">
                <a:effectLst/>
              </a:rPr>
              <a:t>ing</a:t>
            </a:r>
            <a:r>
              <a:rPr lang="en-US" sz="2000" b="0" i="0" dirty="0">
                <a:effectLst/>
              </a:rPr>
              <a:t> a 3-D illusion displaying symmetrically opposite images that seem to float in mid-air and which are visible from different angles</a:t>
            </a:r>
            <a:endParaRPr lang="tr-TR" sz="2000" b="0" i="0" dirty="0">
              <a:effectLst/>
            </a:endParaRPr>
          </a:p>
          <a:p>
            <a:pPr marL="847725" lvl="1" indent="-447675" eaLnBrk="1" hangingPunct="1">
              <a:lnSpc>
                <a:spcPct val="80000"/>
              </a:lnSpc>
            </a:pPr>
            <a:r>
              <a:rPr lang="tr-TR" altLang="ko-KR" sz="2000" dirty="0"/>
              <a:t>Special </a:t>
            </a:r>
            <a:r>
              <a:rPr lang="tr-TR" altLang="ko-KR" sz="2000" dirty="0" err="1"/>
              <a:t>Dimensions</a:t>
            </a:r>
            <a:r>
              <a:rPr lang="tr-TR" altLang="ko-KR" sz="2000" dirty="0"/>
              <a:t> </a:t>
            </a:r>
            <a:r>
              <a:rPr lang="tr-TR" altLang="ko-KR" sz="2000" dirty="0" err="1"/>
              <a:t>for</a:t>
            </a:r>
            <a:r>
              <a:rPr lang="tr-TR" altLang="ko-KR" sz="2000" dirty="0"/>
              <a:t> </a:t>
            </a:r>
            <a:r>
              <a:rPr lang="tr-TR" altLang="ko-KR" sz="2000" dirty="0" err="1"/>
              <a:t>prism</a:t>
            </a:r>
            <a:endParaRPr lang="tr-TR" altLang="ko-KR" sz="2000" dirty="0"/>
          </a:p>
          <a:p>
            <a:pPr marL="847725" lvl="1" indent="-447675" eaLnBrk="1" hangingPunct="1">
              <a:lnSpc>
                <a:spcPct val="80000"/>
              </a:lnSpc>
            </a:pPr>
            <a:endParaRPr lang="tr-TR" altLang="ko-KR" sz="2000" dirty="0"/>
          </a:p>
          <a:p>
            <a:pPr marL="847725" lvl="1" indent="-447675" eaLnBrk="1" hangingPunct="1">
              <a:lnSpc>
                <a:spcPct val="80000"/>
              </a:lnSpc>
            </a:pPr>
            <a:r>
              <a:rPr lang="tr-TR" altLang="ko-KR" sz="2000" dirty="0" err="1"/>
              <a:t>Based</a:t>
            </a:r>
            <a:r>
              <a:rPr lang="tr-TR" altLang="ko-KR" sz="2000" dirty="0"/>
              <a:t> on </a:t>
            </a:r>
            <a:r>
              <a:rPr lang="tr-TR" altLang="ko-KR" sz="2000" dirty="0" err="1"/>
              <a:t>Pepper’s</a:t>
            </a:r>
            <a:r>
              <a:rPr lang="tr-TR" altLang="ko-KR" sz="2000" dirty="0"/>
              <a:t> </a:t>
            </a:r>
            <a:r>
              <a:rPr lang="tr-TR" altLang="ko-KR" sz="2000" dirty="0" err="1"/>
              <a:t>Ghost</a:t>
            </a:r>
            <a:r>
              <a:rPr lang="tr-TR" altLang="ko-KR" sz="2000" dirty="0"/>
              <a:t>.</a:t>
            </a:r>
            <a:endParaRPr lang="en-US" altLang="ko-KR" sz="2000" dirty="0"/>
          </a:p>
          <a:p>
            <a:pPr marL="847725" lvl="1" indent="-447675" eaLnBrk="1" hangingPunct="1">
              <a:lnSpc>
                <a:spcPct val="80000"/>
              </a:lnSpc>
            </a:pPr>
            <a:endParaRPr lang="tr-TR" altLang="ko-KR" sz="2000" dirty="0"/>
          </a:p>
          <a:p>
            <a:pPr marL="847725" lvl="1" indent="-447675" eaLnBrk="1" hangingPunct="1">
              <a:lnSpc>
                <a:spcPct val="80000"/>
              </a:lnSpc>
            </a:pPr>
            <a:endParaRPr lang="en-US" altLang="ko-KR" sz="2000" dirty="0"/>
          </a:p>
          <a:p>
            <a:pPr marL="447675" indent="-447675" eaLnBrk="1" hangingPunct="1">
              <a:lnSpc>
                <a:spcPct val="80000"/>
              </a:lnSpc>
            </a:pPr>
            <a:endParaRPr lang="tr-TR" altLang="en-US" sz="2800" dirty="0"/>
          </a:p>
        </p:txBody>
      </p:sp>
      <p:sp>
        <p:nvSpPr>
          <p:cNvPr id="9221" name="Rectangle 7"/>
          <p:cNvSpPr>
            <a:spLocks noChangeArrowheads="1"/>
          </p:cNvSpPr>
          <p:nvPr/>
        </p:nvSpPr>
        <p:spPr bwMode="auto">
          <a:xfrm>
            <a:off x="304800" y="4724400"/>
            <a:ext cx="441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47675" indent="-44767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80000"/>
              </a:lnSpc>
            </a:pPr>
            <a:endParaRPr lang="tr-TR" altLang="en-US" sz="2800" dirty="0"/>
          </a:p>
        </p:txBody>
      </p:sp>
      <p:sp>
        <p:nvSpPr>
          <p:cNvPr id="9222" name="Rectangle 8"/>
          <p:cNvSpPr>
            <a:spLocks noChangeArrowheads="1"/>
          </p:cNvSpPr>
          <p:nvPr/>
        </p:nvSpPr>
        <p:spPr bwMode="auto">
          <a:xfrm>
            <a:off x="304800" y="4876800"/>
            <a:ext cx="82296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47675" indent="-44767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400" dirty="0"/>
          </a:p>
        </p:txBody>
      </p:sp>
      <p:pic>
        <p:nvPicPr>
          <p:cNvPr id="10" name="Resim 9" descr="metin, elektronik eşyalar, devre içeren bir resim&#10;&#10;Açıklama otomatik olarak oluşturuldu">
            <a:extLst>
              <a:ext uri="{FF2B5EF4-FFF2-40B4-BE49-F238E27FC236}">
                <a16:creationId xmlns:a16="http://schemas.microsoft.com/office/drawing/2014/main" id="{592B367F-EBB8-4C1A-87D3-4DC1A21062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012" y="811121"/>
            <a:ext cx="3028004" cy="2327527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C08EA453-C6F6-4E7F-B548-49615B152D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3" y="3076962"/>
            <a:ext cx="4969717" cy="2862740"/>
          </a:xfrm>
          <a:prstGeom prst="rect">
            <a:avLst/>
          </a:prstGeom>
        </p:spPr>
      </p:pic>
      <p:pic>
        <p:nvPicPr>
          <p:cNvPr id="3" name="Resim 2" descr="metin içeren bir resim&#10;&#10;Açıklama otomatik olarak oluşturuldu">
            <a:extLst>
              <a:ext uri="{FF2B5EF4-FFF2-40B4-BE49-F238E27FC236}">
                <a16:creationId xmlns:a16="http://schemas.microsoft.com/office/drawing/2014/main" id="{4268932E-FD7F-4945-AA2C-DD04EFA8B5A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261" y="4495800"/>
            <a:ext cx="2222848" cy="20283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6ED054F-FB0B-4F9F-8508-286B83CB129D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 err="1"/>
              <a:t>Prısm</a:t>
            </a:r>
            <a:endParaRPr lang="tr-TR" altLang="en-US" sz="4000" dirty="0"/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body" sz="half" idx="1"/>
          </p:nvPr>
        </p:nvSpPr>
        <p:spPr>
          <a:xfrm>
            <a:off x="4648200" y="943768"/>
            <a:ext cx="4495800" cy="4923632"/>
          </a:xfrm>
          <a:noFill/>
        </p:spPr>
        <p:txBody>
          <a:bodyPr/>
          <a:lstStyle/>
          <a:p>
            <a:pPr marL="447675" indent="-447675" eaLnBrk="1" hangingPunct="1">
              <a:lnSpc>
                <a:spcPct val="80000"/>
              </a:lnSpc>
            </a:pPr>
            <a:r>
              <a:rPr lang="tr-TR" altLang="ko-KR" sz="2400" dirty="0" err="1"/>
              <a:t>Plexiglass</a:t>
            </a:r>
            <a:endParaRPr lang="en-US" altLang="ko-KR" sz="2400" dirty="0"/>
          </a:p>
          <a:p>
            <a:pPr marL="847725" lvl="1" indent="-447675" eaLnBrk="1" hangingPunct="1">
              <a:lnSpc>
                <a:spcPct val="80000"/>
              </a:lnSpc>
            </a:pPr>
            <a:r>
              <a:rPr lang="tr-TR" sz="2000" b="0" i="0" dirty="0" err="1">
                <a:effectLst/>
              </a:rPr>
              <a:t>Used</a:t>
            </a:r>
            <a:r>
              <a:rPr lang="tr-TR" sz="2000" b="0" i="0" dirty="0">
                <a:effectLst/>
              </a:rPr>
              <a:t> </a:t>
            </a:r>
            <a:r>
              <a:rPr lang="tr-TR" sz="2000" b="0" i="0" dirty="0" err="1">
                <a:effectLst/>
              </a:rPr>
              <a:t>glass</a:t>
            </a:r>
            <a:r>
              <a:rPr lang="tr-TR" sz="2000" b="0" i="0" dirty="0">
                <a:effectLst/>
              </a:rPr>
              <a:t> </a:t>
            </a:r>
            <a:r>
              <a:rPr lang="tr-TR" sz="2000" b="0" i="0" dirty="0" err="1">
                <a:effectLst/>
              </a:rPr>
              <a:t>for</a:t>
            </a:r>
            <a:r>
              <a:rPr lang="tr-TR" sz="2000" b="0" i="0" dirty="0">
                <a:effectLst/>
              </a:rPr>
              <a:t> </a:t>
            </a:r>
            <a:r>
              <a:rPr lang="tr-TR" sz="2000" b="0" i="0" dirty="0" err="1">
                <a:effectLst/>
              </a:rPr>
              <a:t>plexi</a:t>
            </a:r>
            <a:r>
              <a:rPr lang="tr-TR" sz="2000" b="0" i="0" dirty="0">
                <a:effectLst/>
              </a:rPr>
              <a:t>. </a:t>
            </a:r>
          </a:p>
          <a:p>
            <a:pPr marL="847725" lvl="1" indent="-447675" eaLnBrk="1" hangingPunct="1">
              <a:lnSpc>
                <a:spcPct val="80000"/>
              </a:lnSpc>
            </a:pPr>
            <a:endParaRPr lang="tr-TR" sz="2000" dirty="0"/>
          </a:p>
          <a:p>
            <a:pPr marL="847725" lvl="1" indent="-447675" eaLnBrk="1" hangingPunct="1">
              <a:lnSpc>
                <a:spcPct val="80000"/>
              </a:lnSpc>
            </a:pPr>
            <a:r>
              <a:rPr lang="tr-TR" altLang="ko-KR" sz="2000" dirty="0" err="1"/>
              <a:t>When</a:t>
            </a:r>
            <a:r>
              <a:rPr lang="tr-TR" altLang="ko-KR" sz="2000" dirty="0"/>
              <a:t> put </a:t>
            </a:r>
            <a:r>
              <a:rPr lang="tr-TR" altLang="ko-KR" sz="2000" dirty="0" err="1"/>
              <a:t>the</a:t>
            </a:r>
            <a:r>
              <a:rPr lang="tr-TR" altLang="ko-KR" sz="2000" dirty="0"/>
              <a:t> </a:t>
            </a:r>
            <a:r>
              <a:rPr lang="tr-TR" altLang="ko-KR" sz="2000" dirty="0" err="1"/>
              <a:t>glass</a:t>
            </a:r>
            <a:r>
              <a:rPr lang="tr-TR" altLang="ko-KR" sz="2000" dirty="0"/>
              <a:t> </a:t>
            </a:r>
            <a:r>
              <a:rPr lang="tr-TR" altLang="ko-KR" sz="2000" dirty="0" err="1"/>
              <a:t>to</a:t>
            </a:r>
            <a:r>
              <a:rPr lang="tr-TR" altLang="ko-KR" sz="2000" dirty="0"/>
              <a:t> </a:t>
            </a:r>
            <a:r>
              <a:rPr lang="tr-TR" altLang="ko-KR" sz="2000" dirty="0" err="1"/>
              <a:t>screen</a:t>
            </a:r>
            <a:r>
              <a:rPr lang="tr-TR" altLang="ko-KR" sz="2000" dirty="0"/>
              <a:t> on </a:t>
            </a:r>
            <a:r>
              <a:rPr lang="tr-TR" altLang="ko-KR" sz="2000" dirty="0" err="1"/>
              <a:t>right</a:t>
            </a:r>
            <a:r>
              <a:rPr lang="tr-TR" altLang="ko-KR" sz="2000" dirty="0"/>
              <a:t> </a:t>
            </a:r>
            <a:r>
              <a:rPr lang="tr-TR" altLang="ko-KR" sz="2000" dirty="0" err="1"/>
              <a:t>angle</a:t>
            </a:r>
            <a:r>
              <a:rPr lang="tr-TR" altLang="ko-KR" sz="2000" dirty="0"/>
              <a:t>, it is </a:t>
            </a:r>
            <a:r>
              <a:rPr lang="tr-TR" altLang="ko-KR" sz="2000" dirty="0" err="1"/>
              <a:t>reflecting</a:t>
            </a:r>
            <a:r>
              <a:rPr lang="tr-TR" altLang="ko-KR" sz="2000" dirty="0"/>
              <a:t> </a:t>
            </a:r>
            <a:r>
              <a:rPr lang="tr-TR" altLang="ko-KR" sz="2000" dirty="0" err="1"/>
              <a:t>the</a:t>
            </a:r>
            <a:r>
              <a:rPr lang="tr-TR" altLang="ko-KR" sz="2000" dirty="0"/>
              <a:t> </a:t>
            </a:r>
            <a:r>
              <a:rPr lang="tr-TR" altLang="ko-KR" sz="2000" dirty="0" err="1"/>
              <a:t>light</a:t>
            </a:r>
            <a:r>
              <a:rPr lang="tr-TR" altLang="ko-KR" sz="2000" dirty="0"/>
              <a:t>. </a:t>
            </a:r>
          </a:p>
          <a:p>
            <a:pPr marL="847725" lvl="1" indent="-447675" eaLnBrk="1" hangingPunct="1">
              <a:lnSpc>
                <a:spcPct val="80000"/>
              </a:lnSpc>
            </a:pPr>
            <a:endParaRPr lang="tr-TR" altLang="ko-KR" sz="2000" dirty="0"/>
          </a:p>
          <a:p>
            <a:pPr marL="847725" lvl="1" indent="-447675" eaLnBrk="1" hangingPunct="1">
              <a:lnSpc>
                <a:spcPct val="80000"/>
              </a:lnSpc>
            </a:pPr>
            <a:r>
              <a:rPr lang="tr-TR" altLang="ko-KR" sz="2000" dirty="0" err="1"/>
              <a:t>Glass</a:t>
            </a:r>
            <a:r>
              <a:rPr lang="tr-TR" altLang="ko-KR" sz="2000" dirty="0"/>
              <a:t> </a:t>
            </a:r>
            <a:r>
              <a:rPr lang="tr-TR" altLang="ko-KR" sz="2000" dirty="0" err="1"/>
              <a:t>cut</a:t>
            </a:r>
            <a:r>
              <a:rPr lang="tr-TR" altLang="ko-KR" sz="2000" dirty="0"/>
              <a:t> </a:t>
            </a:r>
            <a:r>
              <a:rPr lang="tr-TR" altLang="ko-KR" sz="2000" dirty="0" err="1"/>
              <a:t>to</a:t>
            </a:r>
            <a:r>
              <a:rPr lang="tr-TR" altLang="ko-KR" sz="2000" dirty="0"/>
              <a:t> </a:t>
            </a:r>
            <a:r>
              <a:rPr lang="tr-TR" altLang="ko-KR" sz="2000" dirty="0" err="1"/>
              <a:t>special</a:t>
            </a:r>
            <a:r>
              <a:rPr lang="tr-TR" altLang="ko-KR" sz="2000" dirty="0"/>
              <a:t> size.</a:t>
            </a:r>
          </a:p>
          <a:p>
            <a:pPr marL="847725" lvl="1" indent="-447675" eaLnBrk="1" hangingPunct="1">
              <a:lnSpc>
                <a:spcPct val="80000"/>
              </a:lnSpc>
            </a:pPr>
            <a:endParaRPr lang="en-US" altLang="ko-KR" sz="2000" dirty="0"/>
          </a:p>
          <a:p>
            <a:pPr marL="447675" indent="-447675" eaLnBrk="1" hangingPunct="1">
              <a:lnSpc>
                <a:spcPct val="80000"/>
              </a:lnSpc>
            </a:pPr>
            <a:endParaRPr lang="tr-TR" altLang="en-US" sz="2800" dirty="0"/>
          </a:p>
        </p:txBody>
      </p:sp>
      <p:sp>
        <p:nvSpPr>
          <p:cNvPr id="9221" name="Rectangle 7"/>
          <p:cNvSpPr>
            <a:spLocks noChangeArrowheads="1"/>
          </p:cNvSpPr>
          <p:nvPr/>
        </p:nvSpPr>
        <p:spPr bwMode="auto">
          <a:xfrm>
            <a:off x="304800" y="4724400"/>
            <a:ext cx="441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47675" indent="-44767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80000"/>
              </a:lnSpc>
            </a:pPr>
            <a:endParaRPr lang="tr-TR" altLang="en-US" sz="2800" dirty="0"/>
          </a:p>
        </p:txBody>
      </p:sp>
      <p:sp>
        <p:nvSpPr>
          <p:cNvPr id="9222" name="Rectangle 8"/>
          <p:cNvSpPr>
            <a:spLocks noChangeArrowheads="1"/>
          </p:cNvSpPr>
          <p:nvPr/>
        </p:nvSpPr>
        <p:spPr bwMode="auto">
          <a:xfrm>
            <a:off x="304800" y="4876800"/>
            <a:ext cx="82296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47675" indent="-447675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400" dirty="0"/>
          </a:p>
        </p:txBody>
      </p:sp>
      <p:pic>
        <p:nvPicPr>
          <p:cNvPr id="3" name="Resim 2" descr="metin, beyaz tahta içeren bir resim&#10;&#10;Açıklama otomatik olarak oluşturuldu">
            <a:extLst>
              <a:ext uri="{FF2B5EF4-FFF2-40B4-BE49-F238E27FC236}">
                <a16:creationId xmlns:a16="http://schemas.microsoft.com/office/drawing/2014/main" id="{B55EF691-8E9B-46B7-86CD-5473B74B28A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12800"/>
            <a:ext cx="4360333" cy="2616200"/>
          </a:xfrm>
          <a:prstGeom prst="rect">
            <a:avLst/>
          </a:prstGeom>
        </p:spPr>
      </p:pic>
      <p:pic>
        <p:nvPicPr>
          <p:cNvPr id="5" name="Resim 4" descr="iç mekan, tablo, masa içeren bir resim&#10;&#10;Açıklama otomatik olarak oluşturuldu">
            <a:extLst>
              <a:ext uri="{FF2B5EF4-FFF2-40B4-BE49-F238E27FC236}">
                <a16:creationId xmlns:a16="http://schemas.microsoft.com/office/drawing/2014/main" id="{92F72E25-19DD-41C6-9529-3BEDB1FB33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550" y="4267200"/>
            <a:ext cx="2637367" cy="1483519"/>
          </a:xfrm>
          <a:prstGeom prst="rect">
            <a:avLst/>
          </a:prstGeom>
        </p:spPr>
      </p:pic>
      <p:pic>
        <p:nvPicPr>
          <p:cNvPr id="7" name="Resim 6" descr="iç mekan, dizüstü içeren bir resim&#10;&#10;Açıklama otomatik olarak oluşturuldu">
            <a:extLst>
              <a:ext uri="{FF2B5EF4-FFF2-40B4-BE49-F238E27FC236}">
                <a16:creationId xmlns:a16="http://schemas.microsoft.com/office/drawing/2014/main" id="{EBA0A846-A73F-4717-B440-5513126AC8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4356858"/>
            <a:ext cx="2971800" cy="197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233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F22B10-E9C3-45F2-9669-AE91C33CA2D2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7630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Project Design Plan</a:t>
            </a:r>
          </a:p>
        </p:txBody>
      </p:sp>
      <p:sp>
        <p:nvSpPr>
          <p:cNvPr id="10245" name="Rectangle 7"/>
          <p:cNvSpPr>
            <a:spLocks noChangeArrowheads="1"/>
          </p:cNvSpPr>
          <p:nvPr/>
        </p:nvSpPr>
        <p:spPr bwMode="auto">
          <a:xfrm>
            <a:off x="2159000" y="3124200"/>
            <a:ext cx="441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400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791199" y="1120790"/>
            <a:ext cx="3304219" cy="4616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00050" lvl="1" indent="0" eaLnBrk="1" hangingPunct="1">
              <a:lnSpc>
                <a:spcPct val="80000"/>
              </a:lnSpc>
              <a:buNone/>
            </a:pPr>
            <a:r>
              <a:rPr lang="tr-TR" altLang="ko-KR" sz="2000" dirty="0" err="1"/>
              <a:t>Sending</a:t>
            </a:r>
            <a:r>
              <a:rPr lang="tr-TR" altLang="ko-KR" sz="2000" dirty="0"/>
              <a:t> </a:t>
            </a:r>
            <a:r>
              <a:rPr lang="tr-TR" altLang="ko-KR" sz="2000" dirty="0" err="1"/>
              <a:t>images</a:t>
            </a:r>
            <a:r>
              <a:rPr lang="tr-TR" altLang="ko-KR" sz="2000" dirty="0"/>
              <a:t> </a:t>
            </a:r>
            <a:r>
              <a:rPr lang="tr-TR" altLang="ko-KR" sz="2000" dirty="0" err="1"/>
              <a:t>to</a:t>
            </a:r>
            <a:r>
              <a:rPr lang="tr-TR" altLang="ko-KR" sz="2000" dirty="0"/>
              <a:t> </a:t>
            </a:r>
            <a:r>
              <a:rPr lang="tr-TR" altLang="ko-KR" sz="2000" dirty="0" err="1"/>
              <a:t>raspberry</a:t>
            </a:r>
            <a:r>
              <a:rPr lang="tr-TR" altLang="ko-KR" sz="2000" dirty="0"/>
              <a:t> pi </a:t>
            </a:r>
            <a:r>
              <a:rPr lang="tr-TR" altLang="ko-KR" sz="2000" dirty="0" err="1"/>
              <a:t>and</a:t>
            </a:r>
            <a:r>
              <a:rPr lang="tr-TR" altLang="ko-KR" sz="2000" dirty="0"/>
              <a:t> </a:t>
            </a:r>
            <a:r>
              <a:rPr lang="tr-TR" altLang="ko-KR" sz="2000" dirty="0" err="1"/>
              <a:t>displaying</a:t>
            </a:r>
            <a:r>
              <a:rPr lang="tr-TR" altLang="ko-KR" sz="2000" dirty="0"/>
              <a:t> it on </a:t>
            </a:r>
            <a:r>
              <a:rPr lang="tr-TR" altLang="ko-KR" sz="2000" dirty="0" err="1"/>
              <a:t>screen</a:t>
            </a:r>
            <a:r>
              <a:rPr lang="tr-TR" altLang="ko-KR" sz="2000" dirty="0"/>
              <a:t>.</a:t>
            </a:r>
          </a:p>
          <a:p>
            <a:pPr marL="400050" lvl="1" indent="0" eaLnBrk="1" hangingPunct="1">
              <a:lnSpc>
                <a:spcPct val="80000"/>
              </a:lnSpc>
              <a:buNone/>
            </a:pPr>
            <a:endParaRPr lang="tr-TR" altLang="ko-KR" sz="2000" dirty="0"/>
          </a:p>
          <a:p>
            <a:pPr marL="400050" lvl="1" indent="0" eaLnBrk="1" hangingPunct="1">
              <a:lnSpc>
                <a:spcPct val="80000"/>
              </a:lnSpc>
              <a:buNone/>
            </a:pPr>
            <a:r>
              <a:rPr lang="tr-TR" altLang="ko-KR" sz="2000" dirty="0" err="1"/>
              <a:t>Placing</a:t>
            </a:r>
            <a:r>
              <a:rPr lang="tr-TR" altLang="ko-KR" sz="2000" dirty="0"/>
              <a:t> </a:t>
            </a:r>
            <a:r>
              <a:rPr lang="tr-TR" altLang="ko-KR" sz="2000" dirty="0" err="1"/>
              <a:t>pictures</a:t>
            </a:r>
            <a:r>
              <a:rPr lang="tr-TR" altLang="ko-KR" sz="2000" dirty="0"/>
              <a:t> in </a:t>
            </a:r>
            <a:r>
              <a:rPr lang="tr-TR" altLang="ko-KR" sz="2000" dirty="0" err="1"/>
              <a:t>different</a:t>
            </a:r>
            <a:r>
              <a:rPr lang="tr-TR" altLang="ko-KR" sz="2000" dirty="0"/>
              <a:t> </a:t>
            </a:r>
            <a:r>
              <a:rPr lang="tr-TR" altLang="ko-KR" sz="2000" dirty="0" err="1"/>
              <a:t>positions</a:t>
            </a:r>
            <a:r>
              <a:rPr lang="tr-TR" altLang="ko-KR" sz="2000" dirty="0"/>
              <a:t>, </a:t>
            </a:r>
            <a:r>
              <a:rPr lang="tr-TR" altLang="ko-KR" sz="2000" dirty="0" err="1"/>
              <a:t>may</a:t>
            </a:r>
            <a:r>
              <a:rPr lang="tr-TR" altLang="ko-KR" sz="2000" dirty="0"/>
              <a:t> </a:t>
            </a:r>
            <a:r>
              <a:rPr lang="tr-TR" altLang="ko-KR" sz="2000" dirty="0" err="1"/>
              <a:t>different</a:t>
            </a:r>
            <a:r>
              <a:rPr lang="tr-TR" altLang="ko-KR" sz="2000" dirty="0"/>
              <a:t> </a:t>
            </a:r>
            <a:r>
              <a:rPr lang="tr-TR" altLang="ko-KR" sz="2000" dirty="0" err="1"/>
              <a:t>angle</a:t>
            </a:r>
            <a:r>
              <a:rPr lang="tr-TR" altLang="ko-KR" sz="2000" dirty="0"/>
              <a:t> </a:t>
            </a:r>
            <a:r>
              <a:rPr lang="tr-TR" altLang="ko-KR" sz="2000" dirty="0" err="1"/>
              <a:t>or</a:t>
            </a:r>
            <a:r>
              <a:rPr lang="tr-TR" altLang="ko-KR" sz="2000" dirty="0"/>
              <a:t> </a:t>
            </a:r>
            <a:r>
              <a:rPr lang="tr-TR" altLang="ko-KR" sz="2000" dirty="0" err="1"/>
              <a:t>different</a:t>
            </a:r>
            <a:r>
              <a:rPr lang="tr-TR" altLang="ko-KR" sz="2000" dirty="0"/>
              <a:t> </a:t>
            </a:r>
            <a:r>
              <a:rPr lang="tr-TR" altLang="ko-KR" sz="2000" dirty="0" err="1"/>
              <a:t>perspective</a:t>
            </a:r>
            <a:r>
              <a:rPr lang="tr-TR" altLang="ko-KR" sz="2000" dirty="0"/>
              <a:t> on </a:t>
            </a:r>
            <a:r>
              <a:rPr lang="tr-TR" altLang="ko-KR" sz="2000" dirty="0" err="1"/>
              <a:t>the</a:t>
            </a:r>
            <a:r>
              <a:rPr lang="tr-TR" altLang="ko-KR" sz="2000" dirty="0"/>
              <a:t> </a:t>
            </a:r>
            <a:r>
              <a:rPr lang="tr-TR" altLang="ko-KR" sz="2000" dirty="0" err="1"/>
              <a:t>screen</a:t>
            </a:r>
            <a:r>
              <a:rPr lang="tr-TR" altLang="ko-KR" sz="2000" dirty="0"/>
              <a:t>.</a:t>
            </a:r>
          </a:p>
          <a:p>
            <a:pPr marL="400050" lvl="1" indent="0" eaLnBrk="1" hangingPunct="1">
              <a:lnSpc>
                <a:spcPct val="80000"/>
              </a:lnSpc>
              <a:buNone/>
            </a:pPr>
            <a:r>
              <a:rPr lang="tr-TR" altLang="ko-KR" sz="2000" dirty="0"/>
              <a:t> </a:t>
            </a:r>
          </a:p>
          <a:p>
            <a:pPr marL="400050" lvl="1" indent="0" eaLnBrk="1" hangingPunct="1">
              <a:lnSpc>
                <a:spcPct val="80000"/>
              </a:lnSpc>
              <a:buNone/>
            </a:pPr>
            <a:r>
              <a:rPr lang="tr-TR" altLang="ko-KR" sz="2000" dirty="0" err="1"/>
              <a:t>There</a:t>
            </a:r>
            <a:r>
              <a:rPr lang="tr-TR" altLang="ko-KR" sz="2000" dirty="0"/>
              <a:t> is </a:t>
            </a:r>
            <a:r>
              <a:rPr lang="tr-TR" altLang="ko-KR" sz="2000" dirty="0" err="1"/>
              <a:t>glass</a:t>
            </a:r>
            <a:r>
              <a:rPr lang="tr-TR" altLang="ko-KR" sz="2000" dirty="0"/>
              <a:t> </a:t>
            </a:r>
            <a:r>
              <a:rPr lang="tr-TR" altLang="ko-KR" sz="2000" dirty="0" err="1"/>
              <a:t>pyramid</a:t>
            </a:r>
            <a:r>
              <a:rPr lang="tr-TR" altLang="ko-KR" sz="2000" dirty="0"/>
              <a:t> on </a:t>
            </a:r>
            <a:r>
              <a:rPr lang="tr-TR" altLang="ko-KR" sz="2000" dirty="0" err="1"/>
              <a:t>the</a:t>
            </a:r>
            <a:r>
              <a:rPr lang="tr-TR" altLang="ko-KR" sz="2000" dirty="0"/>
              <a:t> </a:t>
            </a:r>
            <a:r>
              <a:rPr lang="tr-TR" altLang="ko-KR" sz="2000" dirty="0" err="1"/>
              <a:t>screen</a:t>
            </a:r>
            <a:r>
              <a:rPr lang="tr-TR" altLang="ko-KR" sz="2000" dirty="0"/>
              <a:t> </a:t>
            </a:r>
            <a:r>
              <a:rPr lang="tr-TR" altLang="ko-KR" sz="2000" dirty="0" err="1"/>
              <a:t>and</a:t>
            </a:r>
            <a:r>
              <a:rPr lang="tr-TR" altLang="ko-KR" sz="2000" dirty="0"/>
              <a:t> </a:t>
            </a:r>
            <a:r>
              <a:rPr lang="tr-TR" altLang="ko-KR" sz="2000" dirty="0" err="1"/>
              <a:t>collecting</a:t>
            </a:r>
            <a:r>
              <a:rPr lang="tr-TR" altLang="ko-KR" sz="2000" dirty="0"/>
              <a:t> </a:t>
            </a:r>
            <a:r>
              <a:rPr lang="tr-TR" altLang="ko-KR" sz="2000" dirty="0" err="1"/>
              <a:t>light</a:t>
            </a:r>
            <a:r>
              <a:rPr lang="tr-TR" altLang="ko-KR" sz="2000" dirty="0"/>
              <a:t> </a:t>
            </a:r>
            <a:r>
              <a:rPr lang="tr-TR" altLang="ko-KR" sz="2000" dirty="0" err="1"/>
              <a:t>from</a:t>
            </a:r>
            <a:r>
              <a:rPr lang="tr-TR" altLang="ko-KR" sz="2000" dirty="0"/>
              <a:t> </a:t>
            </a:r>
            <a:r>
              <a:rPr lang="tr-TR" altLang="ko-KR" sz="2000" dirty="0" err="1"/>
              <a:t>screen</a:t>
            </a:r>
            <a:r>
              <a:rPr lang="tr-TR" altLang="ko-KR" sz="2000" dirty="0"/>
              <a:t> in </a:t>
            </a:r>
            <a:r>
              <a:rPr lang="tr-TR" altLang="ko-KR" sz="2000" dirty="0" err="1"/>
              <a:t>different</a:t>
            </a:r>
            <a:r>
              <a:rPr lang="tr-TR" altLang="ko-KR" sz="2000" dirty="0"/>
              <a:t> </a:t>
            </a:r>
            <a:r>
              <a:rPr lang="tr-TR" altLang="ko-KR" sz="2000" dirty="0" err="1"/>
              <a:t>position</a:t>
            </a:r>
            <a:r>
              <a:rPr lang="tr-TR" altLang="ko-KR" sz="2000" dirty="0"/>
              <a:t> </a:t>
            </a:r>
            <a:r>
              <a:rPr lang="tr-TR" altLang="ko-KR" sz="2000" dirty="0" err="1"/>
              <a:t>and</a:t>
            </a:r>
            <a:r>
              <a:rPr lang="tr-TR" altLang="ko-KR" sz="2000" dirty="0"/>
              <a:t> </a:t>
            </a:r>
            <a:r>
              <a:rPr lang="tr-TR" altLang="ko-KR" sz="2000" dirty="0" err="1"/>
              <a:t>collect</a:t>
            </a:r>
            <a:r>
              <a:rPr lang="tr-TR" altLang="ko-KR" sz="2000" dirty="0"/>
              <a:t> on </a:t>
            </a:r>
            <a:r>
              <a:rPr lang="tr-TR" altLang="ko-KR" sz="2000" dirty="0" err="1"/>
              <a:t>center</a:t>
            </a:r>
            <a:r>
              <a:rPr lang="tr-TR" altLang="ko-KR" sz="2000" dirty="0"/>
              <a:t>.</a:t>
            </a:r>
            <a:endParaRPr lang="en-US" altLang="ko-KR" sz="2000" dirty="0"/>
          </a:p>
          <a:p>
            <a:pPr marL="0" indent="0" eaLnBrk="1" hangingPunct="1">
              <a:buNone/>
            </a:pPr>
            <a:endParaRPr lang="tr-TR" altLang="en-US" sz="2000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6FA7716C-EAE3-42AD-9604-BCAFB1FA0E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16" y="1070329"/>
            <a:ext cx="5682584" cy="388267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F22B10-E9C3-45F2-9669-AE91C33CA2D2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763000" cy="579437"/>
          </a:xfrm>
        </p:spPr>
        <p:txBody>
          <a:bodyPr/>
          <a:lstStyle/>
          <a:p>
            <a:pPr eaLnBrk="1" hangingPunct="1"/>
            <a:r>
              <a:rPr lang="tr-TR" altLang="en-US" sz="4000" dirty="0" err="1"/>
              <a:t>Interface</a:t>
            </a:r>
            <a:endParaRPr lang="tr-TR" altLang="en-US" sz="4000" dirty="0"/>
          </a:p>
        </p:txBody>
      </p:sp>
      <p:sp>
        <p:nvSpPr>
          <p:cNvPr id="10245" name="Rectangle 7"/>
          <p:cNvSpPr>
            <a:spLocks noChangeArrowheads="1"/>
          </p:cNvSpPr>
          <p:nvPr/>
        </p:nvSpPr>
        <p:spPr bwMode="auto">
          <a:xfrm>
            <a:off x="2159000" y="3124200"/>
            <a:ext cx="441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400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9601" y="1120790"/>
            <a:ext cx="8485818" cy="4616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00050" lvl="1" indent="0" eaLnBrk="1" hangingPunct="1">
              <a:lnSpc>
                <a:spcPct val="80000"/>
              </a:lnSpc>
              <a:buNone/>
            </a:pPr>
            <a:r>
              <a:rPr lang="tr-TR" altLang="ko-KR" sz="2000" dirty="0" err="1"/>
              <a:t>There</a:t>
            </a:r>
            <a:r>
              <a:rPr lang="tr-TR" altLang="ko-KR" sz="2000" dirty="0"/>
              <a:t> is a </a:t>
            </a:r>
            <a:r>
              <a:rPr lang="tr-TR" altLang="ko-KR" sz="2000" dirty="0" err="1"/>
              <a:t>simple</a:t>
            </a:r>
            <a:r>
              <a:rPr lang="tr-TR" altLang="ko-KR" sz="2000" dirty="0"/>
              <a:t> </a:t>
            </a:r>
            <a:r>
              <a:rPr lang="tr-TR" altLang="ko-KR" sz="2000" dirty="0" err="1"/>
              <a:t>interface</a:t>
            </a:r>
            <a:r>
              <a:rPr lang="tr-TR" altLang="ko-KR" sz="2000" dirty="0"/>
              <a:t> </a:t>
            </a:r>
            <a:r>
              <a:rPr lang="tr-TR" altLang="ko-KR" sz="2000" dirty="0" err="1"/>
              <a:t>for</a:t>
            </a:r>
            <a:r>
              <a:rPr lang="tr-TR" altLang="ko-KR" sz="2000" dirty="0"/>
              <a:t> </a:t>
            </a:r>
            <a:r>
              <a:rPr lang="tr-TR" altLang="ko-KR" sz="2000" dirty="0" err="1"/>
              <a:t>user</a:t>
            </a:r>
            <a:r>
              <a:rPr lang="tr-TR" altLang="ko-KR" sz="2000" dirty="0"/>
              <a:t>. </a:t>
            </a:r>
          </a:p>
          <a:p>
            <a:pPr marL="400050" lvl="1" indent="0" eaLnBrk="1" hangingPunct="1">
              <a:lnSpc>
                <a:spcPct val="80000"/>
              </a:lnSpc>
              <a:buNone/>
            </a:pPr>
            <a:r>
              <a:rPr lang="tr-TR" altLang="ko-KR" sz="2000" dirty="0"/>
              <a:t>User can </a:t>
            </a:r>
            <a:r>
              <a:rPr lang="tr-TR" altLang="ko-KR" sz="2000" dirty="0" err="1"/>
              <a:t>select</a:t>
            </a:r>
            <a:r>
              <a:rPr lang="tr-TR" altLang="ko-KR" sz="2000" dirty="0"/>
              <a:t> </a:t>
            </a:r>
            <a:r>
              <a:rPr lang="tr-TR" altLang="ko-KR" sz="2000" dirty="0" err="1"/>
              <a:t>image</a:t>
            </a:r>
            <a:r>
              <a:rPr lang="tr-TR" altLang="ko-KR" sz="2000" dirty="0"/>
              <a:t> </a:t>
            </a:r>
            <a:r>
              <a:rPr lang="tr-TR" altLang="ko-KR" sz="2000" dirty="0" err="1"/>
              <a:t>from</a:t>
            </a:r>
            <a:r>
              <a:rPr lang="tr-TR" altLang="ko-KR" sz="2000" dirty="0"/>
              <a:t> </a:t>
            </a:r>
            <a:r>
              <a:rPr lang="tr-TR" altLang="ko-KR" sz="2000" dirty="0" err="1"/>
              <a:t>local</a:t>
            </a:r>
            <a:r>
              <a:rPr lang="tr-TR" altLang="ko-KR" sz="2000" dirty="0"/>
              <a:t> </a:t>
            </a:r>
            <a:r>
              <a:rPr lang="tr-TR" altLang="ko-KR" sz="2000" dirty="0" err="1"/>
              <a:t>storage</a:t>
            </a:r>
            <a:r>
              <a:rPr lang="tr-TR" altLang="ko-KR" sz="2000" dirty="0"/>
              <a:t>. </a:t>
            </a:r>
          </a:p>
          <a:p>
            <a:pPr marL="400050" lvl="1" indent="0" eaLnBrk="1" hangingPunct="1">
              <a:lnSpc>
                <a:spcPct val="80000"/>
              </a:lnSpc>
              <a:buNone/>
            </a:pPr>
            <a:r>
              <a:rPr lang="tr-TR" altLang="ko-KR" sz="2000" dirty="0" err="1"/>
              <a:t>When</a:t>
            </a:r>
            <a:r>
              <a:rPr lang="tr-TR" altLang="ko-KR" sz="2000" dirty="0"/>
              <a:t> </a:t>
            </a:r>
            <a:r>
              <a:rPr lang="tr-TR" altLang="ko-KR" sz="2000" dirty="0" err="1"/>
              <a:t>select</a:t>
            </a:r>
            <a:r>
              <a:rPr lang="tr-TR" altLang="ko-KR" sz="2000" dirty="0"/>
              <a:t> </a:t>
            </a:r>
            <a:r>
              <a:rPr lang="tr-TR" altLang="ko-KR" sz="2000" dirty="0" err="1"/>
              <a:t>the</a:t>
            </a:r>
            <a:r>
              <a:rPr lang="tr-TR" altLang="ko-KR" sz="2000" dirty="0"/>
              <a:t> </a:t>
            </a:r>
            <a:r>
              <a:rPr lang="tr-TR" altLang="ko-KR" sz="2000" dirty="0" err="1"/>
              <a:t>image</a:t>
            </a:r>
            <a:r>
              <a:rPr lang="tr-TR" altLang="ko-KR" sz="2000" dirty="0"/>
              <a:t> PHP </a:t>
            </a:r>
            <a:r>
              <a:rPr lang="tr-TR" altLang="ko-KR" sz="2000" dirty="0" err="1"/>
              <a:t>saving</a:t>
            </a:r>
            <a:r>
              <a:rPr lang="tr-TR" altLang="ko-KR" sz="2000" dirty="0"/>
              <a:t> Image</a:t>
            </a:r>
          </a:p>
          <a:p>
            <a:pPr marL="400050" lvl="1" indent="0" eaLnBrk="1" hangingPunct="1">
              <a:lnSpc>
                <a:spcPct val="80000"/>
              </a:lnSpc>
              <a:buNone/>
            </a:pPr>
            <a:r>
              <a:rPr lang="tr-TR" altLang="ko-KR" sz="2000" dirty="0" err="1"/>
              <a:t>Local</a:t>
            </a:r>
            <a:r>
              <a:rPr lang="tr-TR" altLang="ko-KR" sz="2000" dirty="0"/>
              <a:t> server </a:t>
            </a:r>
            <a:r>
              <a:rPr lang="tr-TR" altLang="ko-KR" sz="2000" dirty="0" err="1"/>
              <a:t>sending</a:t>
            </a:r>
            <a:r>
              <a:rPr lang="tr-TR" altLang="ko-KR" sz="2000" dirty="0"/>
              <a:t> Image </a:t>
            </a:r>
            <a:r>
              <a:rPr lang="tr-TR" altLang="ko-KR" sz="2000" dirty="0" err="1"/>
              <a:t>to</a:t>
            </a:r>
            <a:r>
              <a:rPr lang="tr-TR" altLang="ko-KR" sz="2000" dirty="0"/>
              <a:t> </a:t>
            </a:r>
            <a:r>
              <a:rPr lang="tr-TR" altLang="ko-KR" sz="2000" dirty="0" err="1"/>
              <a:t>Raspberry</a:t>
            </a:r>
            <a:r>
              <a:rPr lang="tr-TR" altLang="ko-KR" sz="2000" dirty="0"/>
              <a:t> Pi</a:t>
            </a:r>
            <a:endParaRPr lang="en-US" altLang="ko-KR" sz="2000" dirty="0"/>
          </a:p>
          <a:p>
            <a:pPr marL="0" indent="0" eaLnBrk="1" hangingPunct="1">
              <a:buNone/>
            </a:pPr>
            <a:endParaRPr lang="tr-TR" altLang="en-US" sz="2000" dirty="0"/>
          </a:p>
        </p:txBody>
      </p:sp>
      <p:pic>
        <p:nvPicPr>
          <p:cNvPr id="4" name="Resim 3" descr="metin içeren bir resim&#10;&#10;Açıklama otomatik olarak oluşturuldu">
            <a:extLst>
              <a:ext uri="{FF2B5EF4-FFF2-40B4-BE49-F238E27FC236}">
                <a16:creationId xmlns:a16="http://schemas.microsoft.com/office/drawing/2014/main" id="{80AE17C5-3913-4486-83D2-8FCB2C971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439" y="2867729"/>
            <a:ext cx="6764721" cy="299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385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F22B10-E9C3-45F2-9669-AE91C33CA2D2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" y="106363"/>
            <a:ext cx="8763000" cy="579437"/>
          </a:xfrm>
        </p:spPr>
        <p:txBody>
          <a:bodyPr/>
          <a:lstStyle/>
          <a:p>
            <a:pPr eaLnBrk="1" hangingPunct="1"/>
            <a:r>
              <a:rPr lang="tr-TR" altLang="en-US" sz="4000" dirty="0"/>
              <a:t>Demo</a:t>
            </a:r>
          </a:p>
        </p:txBody>
      </p:sp>
      <p:sp>
        <p:nvSpPr>
          <p:cNvPr id="10245" name="Rectangle 7"/>
          <p:cNvSpPr>
            <a:spLocks noChangeArrowheads="1"/>
          </p:cNvSpPr>
          <p:nvPr/>
        </p:nvSpPr>
        <p:spPr bwMode="auto">
          <a:xfrm>
            <a:off x="2159000" y="3124200"/>
            <a:ext cx="44196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tr-TR" altLang="en-US" sz="2400" dirty="0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368800" y="1120790"/>
            <a:ext cx="4726619" cy="4616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indent="0" eaLnBrk="1" hangingPunct="1">
              <a:buNone/>
            </a:pPr>
            <a:endParaRPr lang="tr-TR" altLang="en-US" sz="2000" dirty="0"/>
          </a:p>
        </p:txBody>
      </p:sp>
      <p:pic>
        <p:nvPicPr>
          <p:cNvPr id="3" name="output">
            <a:hlinkClick r:id="" action="ppaction://media"/>
            <a:extLst>
              <a:ext uri="{FF2B5EF4-FFF2-40B4-BE49-F238E27FC236}">
                <a16:creationId xmlns:a16="http://schemas.microsoft.com/office/drawing/2014/main" id="{034F69D5-0F8A-4B8C-9BE7-2E2268CA46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322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333BC9-A97B-4126-BA35-8564686F79B6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/>
              <a:t>Project </a:t>
            </a:r>
            <a:r>
              <a:rPr lang="tr-TR" altLang="en-US" sz="4000" dirty="0" err="1"/>
              <a:t>Requirements</a:t>
            </a:r>
            <a:endParaRPr lang="tr-TR" altLang="en-US" sz="4000" dirty="0"/>
          </a:p>
        </p:txBody>
      </p:sp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152400" y="914400"/>
            <a:ext cx="4495800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lvl="1" indent="0" algn="just" eaLnBrk="1" hangingPunct="1">
              <a:lnSpc>
                <a:spcPct val="150000"/>
              </a:lnSpc>
              <a:buNone/>
            </a:pPr>
            <a:r>
              <a:rPr lang="tr-TR" sz="2000" b="1" dirty="0">
                <a:latin typeface="+mn-lt"/>
              </a:rPr>
              <a:t>Hardware</a:t>
            </a:r>
            <a:endParaRPr lang="tr-TR" sz="2000" b="1" i="0" dirty="0">
              <a:effectLst/>
              <a:latin typeface="+mn-lt"/>
            </a:endParaRPr>
          </a:p>
          <a:p>
            <a:pPr lvl="1" algn="just" eaLnBrk="1" hangingPunct="1">
              <a:lnSpc>
                <a:spcPct val="150000"/>
              </a:lnSpc>
            </a:pPr>
            <a:r>
              <a:rPr lang="en-US" sz="2000" b="0" i="0" dirty="0">
                <a:effectLst/>
                <a:latin typeface="+mn-lt"/>
              </a:rPr>
              <a:t>Raspberry Pi</a:t>
            </a:r>
            <a:endParaRPr lang="tr-TR" sz="2000" b="0" i="0" dirty="0">
              <a:effectLst/>
              <a:latin typeface="+mn-lt"/>
            </a:endParaRPr>
          </a:p>
          <a:p>
            <a:pPr lvl="1" algn="just" eaLnBrk="1" hangingPunct="1">
              <a:lnSpc>
                <a:spcPct val="150000"/>
              </a:lnSpc>
            </a:pPr>
            <a:r>
              <a:rPr lang="en-US" sz="2000" b="0" i="0" dirty="0">
                <a:effectLst/>
                <a:latin typeface="+mn-lt"/>
              </a:rPr>
              <a:t>Plexiglas pyramid</a:t>
            </a:r>
            <a:endParaRPr lang="tr-TR" sz="2000" dirty="0">
              <a:latin typeface="+mn-lt"/>
            </a:endParaRPr>
          </a:p>
          <a:p>
            <a:pPr lvl="1" algn="just" eaLnBrk="1" hangingPunct="1">
              <a:lnSpc>
                <a:spcPct val="150000"/>
              </a:lnSpc>
            </a:pPr>
            <a:r>
              <a:rPr lang="tr-TR" altLang="en-US" sz="2000" dirty="0">
                <a:latin typeface="+mn-lt"/>
              </a:rPr>
              <a:t>Mobile Phone </a:t>
            </a:r>
            <a:r>
              <a:rPr lang="tr-TR" altLang="en-US" sz="2000" dirty="0" err="1">
                <a:latin typeface="+mn-lt"/>
              </a:rPr>
              <a:t>for</a:t>
            </a:r>
            <a:r>
              <a:rPr lang="tr-TR" altLang="en-US" sz="2000" dirty="0">
                <a:latin typeface="+mn-lt"/>
              </a:rPr>
              <a:t> </a:t>
            </a:r>
            <a:r>
              <a:rPr lang="tr-TR" altLang="en-US" sz="2000" dirty="0" err="1">
                <a:latin typeface="+mn-lt"/>
              </a:rPr>
              <a:t>Screen</a:t>
            </a:r>
            <a:endParaRPr lang="tr-TR" altLang="en-US" sz="2000" dirty="0">
              <a:latin typeface="+mn-lt"/>
            </a:endParaRPr>
          </a:p>
          <a:p>
            <a:pPr lvl="1" algn="just" eaLnBrk="1" hangingPunct="1">
              <a:lnSpc>
                <a:spcPct val="150000"/>
              </a:lnSpc>
            </a:pPr>
            <a:r>
              <a:rPr lang="tr-TR" sz="2000" b="0" i="0" dirty="0" err="1">
                <a:effectLst/>
                <a:latin typeface="+mn-lt"/>
              </a:rPr>
              <a:t>Wifi</a:t>
            </a:r>
            <a:r>
              <a:rPr lang="tr-TR" sz="2000" b="0" i="0" dirty="0">
                <a:effectLst/>
                <a:latin typeface="+mn-lt"/>
              </a:rPr>
              <a:t> </a:t>
            </a:r>
            <a:r>
              <a:rPr lang="tr-TR" sz="2000" b="0" i="0" dirty="0" err="1">
                <a:effectLst/>
                <a:latin typeface="+mn-lt"/>
              </a:rPr>
              <a:t>adapter</a:t>
            </a:r>
            <a:r>
              <a:rPr lang="tr-TR" sz="2000" b="0" i="0" dirty="0">
                <a:effectLst/>
                <a:latin typeface="+mn-lt"/>
              </a:rPr>
              <a:t>*</a:t>
            </a:r>
          </a:p>
          <a:p>
            <a:pPr lvl="1" algn="just" eaLnBrk="1" hangingPunct="1">
              <a:lnSpc>
                <a:spcPct val="150000"/>
              </a:lnSpc>
            </a:pPr>
            <a:endParaRPr lang="tr-TR" sz="1600" b="0" i="0" dirty="0">
              <a:solidFill>
                <a:srgbClr val="333333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406B9A0-3510-4D77-A9D8-B2E19307A5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914400"/>
            <a:ext cx="4495800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lvl="1" indent="0" algn="just" eaLnBrk="1" hangingPunct="1">
              <a:lnSpc>
                <a:spcPct val="150000"/>
              </a:lnSpc>
              <a:buNone/>
            </a:pPr>
            <a:r>
              <a:rPr lang="tr-TR" sz="2000" b="1" dirty="0">
                <a:latin typeface="+mn-lt"/>
              </a:rPr>
              <a:t>Software</a:t>
            </a:r>
            <a:endParaRPr lang="tr-TR" sz="2000" b="1" i="0" dirty="0">
              <a:effectLst/>
              <a:latin typeface="+mn-lt"/>
            </a:endParaRPr>
          </a:p>
          <a:p>
            <a:pPr lvl="1" algn="just" eaLnBrk="1" hangingPunct="1">
              <a:lnSpc>
                <a:spcPct val="150000"/>
              </a:lnSpc>
            </a:pPr>
            <a:r>
              <a:rPr lang="en-US" sz="2000" b="0" i="0" dirty="0">
                <a:effectLst/>
                <a:latin typeface="+mn-lt"/>
              </a:rPr>
              <a:t>OpenCV</a:t>
            </a:r>
            <a:endParaRPr lang="tr-TR" sz="2000" b="0" i="0" dirty="0">
              <a:effectLst/>
              <a:latin typeface="+mn-lt"/>
            </a:endParaRPr>
          </a:p>
          <a:p>
            <a:pPr lvl="1" algn="just" eaLnBrk="1" hangingPunct="1">
              <a:lnSpc>
                <a:spcPct val="150000"/>
              </a:lnSpc>
            </a:pPr>
            <a:r>
              <a:rPr lang="tr-TR" sz="2000" b="0" i="0" dirty="0">
                <a:effectLst/>
                <a:latin typeface="+mn-lt"/>
              </a:rPr>
              <a:t>PHP – HTML - </a:t>
            </a:r>
            <a:r>
              <a:rPr lang="tr-TR" sz="2000" b="0" i="0" dirty="0" err="1">
                <a:effectLst/>
                <a:latin typeface="+mn-lt"/>
              </a:rPr>
              <a:t>JavaScript</a:t>
            </a:r>
            <a:endParaRPr lang="tr-TR" sz="2000" b="0" i="0" dirty="0">
              <a:effectLst/>
              <a:latin typeface="+mn-lt"/>
            </a:endParaRPr>
          </a:p>
          <a:p>
            <a:pPr lvl="1" algn="just" eaLnBrk="1" hangingPunct="1">
              <a:lnSpc>
                <a:spcPct val="150000"/>
              </a:lnSpc>
            </a:pPr>
            <a:r>
              <a:rPr lang="en-US" sz="2000" b="0" i="0" dirty="0">
                <a:effectLst/>
                <a:latin typeface="+mn-lt"/>
              </a:rPr>
              <a:t>Python</a:t>
            </a:r>
            <a:endParaRPr lang="tr-TR" sz="2000" b="0" i="0" dirty="0">
              <a:effectLst/>
              <a:latin typeface="+mn-lt"/>
            </a:endParaRPr>
          </a:p>
          <a:p>
            <a:pPr lvl="1" algn="just" eaLnBrk="1" hangingPunct="1">
              <a:lnSpc>
                <a:spcPct val="150000"/>
              </a:lnSpc>
            </a:pPr>
            <a:r>
              <a:rPr lang="tr-TR" sz="2000" dirty="0">
                <a:latin typeface="+mn-lt"/>
              </a:rPr>
              <a:t>VNC </a:t>
            </a:r>
            <a:r>
              <a:rPr lang="tr-TR" sz="2000" dirty="0" err="1">
                <a:latin typeface="+mn-lt"/>
              </a:rPr>
              <a:t>Wiever</a:t>
            </a:r>
            <a:endParaRPr lang="en-US" sz="2000" b="0" i="0" dirty="0">
              <a:effectLst/>
              <a:latin typeface="+mn-lt"/>
            </a:endParaRPr>
          </a:p>
          <a:p>
            <a:pPr lvl="1" algn="just" eaLnBrk="1" hangingPunct="1">
              <a:lnSpc>
                <a:spcPct val="150000"/>
              </a:lnSpc>
            </a:pPr>
            <a:endParaRPr lang="tr-TR" sz="1600" b="0" i="0" dirty="0">
              <a:solidFill>
                <a:srgbClr val="333333"/>
              </a:solidFill>
              <a:effectLst/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394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3 Slayt Numarası Yer Tutucusu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2E7CC27-EEF4-45B9-94D9-CADBD9678458}" type="slidenum">
              <a:rPr lang="tr-TR" altLang="en-US" sz="1000">
                <a:solidFill>
                  <a:srgbClr val="FFFFE5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tr-TR" altLang="en-US" sz="1000" dirty="0">
              <a:solidFill>
                <a:srgbClr val="FFFFE5"/>
              </a:solidFill>
            </a:endParaRPr>
          </a:p>
        </p:txBody>
      </p:sp>
      <p:sp>
        <p:nvSpPr>
          <p:cNvPr id="2048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tr-TR" altLang="en-US" sz="4000" dirty="0" err="1"/>
              <a:t>Succes</a:t>
            </a:r>
            <a:r>
              <a:rPr lang="tr-TR" altLang="en-US" sz="4000" dirty="0"/>
              <a:t> </a:t>
            </a:r>
            <a:r>
              <a:rPr lang="tr-TR" altLang="en-US" sz="4000" dirty="0" err="1"/>
              <a:t>Criteria</a:t>
            </a:r>
            <a:endParaRPr lang="tr-TR" altLang="en-US" sz="4000" dirty="0"/>
          </a:p>
        </p:txBody>
      </p:sp>
      <p:sp>
        <p:nvSpPr>
          <p:cNvPr id="2048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838200"/>
            <a:ext cx="7848600" cy="5257800"/>
          </a:xfrm>
        </p:spPr>
        <p:txBody>
          <a:bodyPr/>
          <a:lstStyle/>
          <a:p>
            <a:pPr marL="457200" lvl="1" indent="0" eaLnBrk="1" hangingPunct="1">
              <a:buNone/>
            </a:pPr>
            <a:endParaRPr lang="tr-TR" altLang="en-US" dirty="0"/>
          </a:p>
          <a:p>
            <a:pPr lvl="1" eaLnBrk="1" hangingPunct="1">
              <a:lnSpc>
                <a:spcPct val="150000"/>
              </a:lnSpc>
            </a:pPr>
            <a:r>
              <a:rPr lang="tr-TR" altLang="en-US" dirty="0" err="1"/>
              <a:t>Making</a:t>
            </a:r>
            <a:r>
              <a:rPr lang="tr-TR" altLang="en-US" dirty="0"/>
              <a:t> </a:t>
            </a:r>
            <a:r>
              <a:rPr lang="tr-TR" altLang="en-US" dirty="0" err="1"/>
              <a:t>image</a:t>
            </a:r>
            <a:r>
              <a:rPr lang="tr-TR" altLang="en-US" dirty="0"/>
              <a:t> </a:t>
            </a:r>
            <a:r>
              <a:rPr lang="tr-TR" altLang="en-US" dirty="0" err="1"/>
              <a:t>different</a:t>
            </a:r>
            <a:r>
              <a:rPr lang="tr-TR" altLang="en-US" dirty="0"/>
              <a:t> </a:t>
            </a:r>
            <a:r>
              <a:rPr lang="tr-TR" altLang="en-US" dirty="0" err="1"/>
              <a:t>position</a:t>
            </a:r>
            <a:r>
              <a:rPr lang="tr-TR" altLang="en-US" dirty="0"/>
              <a:t> </a:t>
            </a:r>
            <a:r>
              <a:rPr lang="tr-TR" altLang="en-US" dirty="0" err="1"/>
              <a:t>and</a:t>
            </a:r>
            <a:r>
              <a:rPr lang="tr-TR" altLang="en-US" dirty="0"/>
              <a:t> </a:t>
            </a:r>
            <a:r>
              <a:rPr lang="tr-TR" altLang="en-US" dirty="0" err="1"/>
              <a:t>different</a:t>
            </a:r>
            <a:r>
              <a:rPr lang="tr-TR" altLang="en-US" dirty="0"/>
              <a:t> </a:t>
            </a:r>
            <a:r>
              <a:rPr lang="tr-TR" altLang="en-US" dirty="0" err="1"/>
              <a:t>angle</a:t>
            </a:r>
            <a:r>
              <a:rPr lang="tr-TR" altLang="en-US" dirty="0"/>
              <a:t>*</a:t>
            </a:r>
          </a:p>
          <a:p>
            <a:pPr lvl="1" eaLnBrk="1" hangingPunct="1">
              <a:lnSpc>
                <a:spcPct val="150000"/>
              </a:lnSpc>
            </a:pPr>
            <a:r>
              <a:rPr lang="tr-TR" altLang="en-US" dirty="0" err="1"/>
              <a:t>Sending</a:t>
            </a:r>
            <a:r>
              <a:rPr lang="tr-TR" altLang="en-US" dirty="0"/>
              <a:t> data</a:t>
            </a:r>
          </a:p>
          <a:p>
            <a:pPr lvl="1" eaLnBrk="1" hangingPunct="1">
              <a:lnSpc>
                <a:spcPct val="150000"/>
              </a:lnSpc>
            </a:pPr>
            <a:r>
              <a:rPr lang="tr-TR" altLang="en-US" dirty="0" err="1"/>
              <a:t>Interface</a:t>
            </a:r>
            <a:r>
              <a:rPr lang="tr-TR" altLang="en-US" dirty="0"/>
              <a:t> </a:t>
            </a:r>
            <a:r>
              <a:rPr lang="tr-TR" altLang="en-US" dirty="0" err="1"/>
              <a:t>for</a:t>
            </a:r>
            <a:r>
              <a:rPr lang="tr-TR" altLang="en-US" dirty="0"/>
              <a:t> </a:t>
            </a:r>
            <a:r>
              <a:rPr lang="tr-TR" altLang="en-US" dirty="0" err="1"/>
              <a:t>user</a:t>
            </a:r>
            <a:endParaRPr lang="tr-TR" altLang="en-US" dirty="0"/>
          </a:p>
          <a:p>
            <a:pPr lvl="1" eaLnBrk="1" hangingPunct="1">
              <a:lnSpc>
                <a:spcPct val="150000"/>
              </a:lnSpc>
            </a:pPr>
            <a:r>
              <a:rPr lang="tr-TR" altLang="en-US" dirty="0" err="1"/>
              <a:t>Display</a:t>
            </a:r>
            <a:r>
              <a:rPr lang="tr-TR" altLang="en-US" dirty="0"/>
              <a:t> as 3D*</a:t>
            </a:r>
          </a:p>
          <a:p>
            <a:pPr lvl="1" eaLnBrk="1" hangingPunct="1">
              <a:lnSpc>
                <a:spcPct val="150000"/>
              </a:lnSpc>
            </a:pPr>
            <a:endParaRPr lang="tr-TR" alt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800000"/>
        </a:solidFill>
        <a:ln w="9525" cap="flat" cmpd="sng" algn="ctr">
          <a:solidFill>
            <a:srgbClr val="8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r-T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800000"/>
        </a:solidFill>
        <a:ln w="9525" cap="flat" cmpd="sng" algn="ctr">
          <a:solidFill>
            <a:srgbClr val="8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tr-TR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2660</TotalTime>
  <Words>504</Words>
  <Application>Microsoft Office PowerPoint</Application>
  <PresentationFormat>Ekran Gösterisi (4:3)</PresentationFormat>
  <Paragraphs>90</Paragraphs>
  <Slides>11</Slides>
  <Notes>1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6" baseType="lpstr">
      <vt:lpstr>-apple-system</vt:lpstr>
      <vt:lpstr>Arial</vt:lpstr>
      <vt:lpstr>Helvetica</vt:lpstr>
      <vt:lpstr>Tahoma</vt:lpstr>
      <vt:lpstr>Default Design</vt:lpstr>
      <vt:lpstr>CSE 495/496 GRADUATION PROJECT Final Presentation </vt:lpstr>
      <vt:lpstr>Context</vt:lpstr>
      <vt:lpstr>What Is Project</vt:lpstr>
      <vt:lpstr>Prısm</vt:lpstr>
      <vt:lpstr>Project Design Plan</vt:lpstr>
      <vt:lpstr>Interface</vt:lpstr>
      <vt:lpstr>Demo</vt:lpstr>
      <vt:lpstr>Project Requirements</vt:lpstr>
      <vt:lpstr>Succes Criteria</vt:lpstr>
      <vt:lpstr>Project Plan</vt:lpstr>
      <vt:lpstr>Resources</vt:lpstr>
    </vt:vector>
  </TitlesOfParts>
  <Company>gyte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sunum formati</dc:title>
  <dc:creator>inanc tahrali</dc:creator>
  <cp:lastModifiedBy>alper yaşar</cp:lastModifiedBy>
  <cp:revision>285</cp:revision>
  <dcterms:created xsi:type="dcterms:W3CDTF">2007-08-26T20:02:13Z</dcterms:created>
  <dcterms:modified xsi:type="dcterms:W3CDTF">2022-06-15T07:29:32Z</dcterms:modified>
</cp:coreProperties>
</file>

<file path=docProps/thumbnail.jpeg>
</file>